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sldIdLst>
    <p:sldId id="274" r:id="rId5"/>
    <p:sldId id="292" r:id="rId6"/>
    <p:sldId id="287" r:id="rId7"/>
    <p:sldId id="290" r:id="rId8"/>
    <p:sldId id="289" r:id="rId9"/>
    <p:sldId id="291" r:id="rId10"/>
    <p:sldId id="304" r:id="rId11"/>
    <p:sldId id="286" r:id="rId12"/>
    <p:sldId id="307" r:id="rId13"/>
    <p:sldId id="305" r:id="rId14"/>
    <p:sldId id="306" r:id="rId15"/>
    <p:sldId id="293" r:id="rId16"/>
    <p:sldId id="312" r:id="rId17"/>
    <p:sldId id="349" r:id="rId18"/>
    <p:sldId id="283" r:id="rId19"/>
    <p:sldId id="309" r:id="rId20"/>
    <p:sldId id="285" r:id="rId21"/>
    <p:sldId id="310" r:id="rId22"/>
    <p:sldId id="281" r:id="rId23"/>
    <p:sldId id="308" r:id="rId24"/>
    <p:sldId id="313" r:id="rId25"/>
    <p:sldId id="317" r:id="rId26"/>
    <p:sldId id="315" r:id="rId27"/>
    <p:sldId id="316" r:id="rId28"/>
    <p:sldId id="318" r:id="rId29"/>
    <p:sldId id="320" r:id="rId30"/>
    <p:sldId id="319" r:id="rId31"/>
    <p:sldId id="314"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319.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2.png"/><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3.png"/><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image" Target="../media/image1.png"/><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image" Target="../media/image5.png"/><Relationship Id="rId4" Type="http://schemas.openxmlformats.org/officeDocument/2006/relationships/tags" Target="../tags/tag73.xml"/><Relationship Id="rId3" Type="http://schemas.openxmlformats.org/officeDocument/2006/relationships/image" Target="../media/image4.png"/><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image" Target="../media/image4.png"/><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image" Target="../media/image5.png"/><Relationship Id="rId2" Type="http://schemas.openxmlformats.org/officeDocument/2006/relationships/tags" Target="../tags/tag85.xml"/><Relationship Id="rId10" Type="http://schemas.openxmlformats.org/officeDocument/2006/relationships/tags" Target="../tags/tag9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image" Target="../media/image2.png"/><Relationship Id="rId3" Type="http://schemas.openxmlformats.org/officeDocument/2006/relationships/tags" Target="../tags/tag94.xml"/><Relationship Id="rId2" Type="http://schemas.openxmlformats.org/officeDocument/2006/relationships/tags" Target="../tags/tag93.xml"/><Relationship Id="rId10" Type="http://schemas.openxmlformats.org/officeDocument/2006/relationships/tags" Target="../tags/tag10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image" Target="../media/image2.png"/><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image" Target="../media/image5.png"/><Relationship Id="rId2" Type="http://schemas.openxmlformats.org/officeDocument/2006/relationships/tags" Target="../tags/tag10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image" Target="../media/image2.png"/><Relationship Id="rId5" Type="http://schemas.openxmlformats.org/officeDocument/2006/relationships/tags" Target="../tags/tag121.xml"/><Relationship Id="rId4" Type="http://schemas.openxmlformats.org/officeDocument/2006/relationships/image" Target="../media/image1.png"/><Relationship Id="rId3" Type="http://schemas.openxmlformats.org/officeDocument/2006/relationships/tags" Target="../tags/tag120.xml"/><Relationship Id="rId2" Type="http://schemas.openxmlformats.org/officeDocument/2006/relationships/tags" Target="../tags/tag119.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image" Target="../media/image8.png"/><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image" Target="../media/image7.png"/><Relationship Id="rId2" Type="http://schemas.openxmlformats.org/officeDocument/2006/relationships/tags" Target="../tags/tag137.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image" Target="../media/image10.png"/><Relationship Id="rId5" Type="http://schemas.openxmlformats.org/officeDocument/2006/relationships/tags" Target="../tags/tag148.xml"/><Relationship Id="rId4" Type="http://schemas.openxmlformats.org/officeDocument/2006/relationships/image" Target="../media/image9.png"/><Relationship Id="rId3" Type="http://schemas.openxmlformats.org/officeDocument/2006/relationships/tags" Target="../tags/tag147.xml"/><Relationship Id="rId2" Type="http://schemas.openxmlformats.org/officeDocument/2006/relationships/tags" Target="../tags/tag146.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image" Target="../media/image7.png"/><Relationship Id="rId4" Type="http://schemas.openxmlformats.org/officeDocument/2006/relationships/tags" Target="../tags/tag155.xml"/><Relationship Id="rId3" Type="http://schemas.openxmlformats.org/officeDocument/2006/relationships/image" Target="../media/image8.png"/><Relationship Id="rId2" Type="http://schemas.openxmlformats.org/officeDocument/2006/relationships/tags" Target="../tags/tag154.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image" Target="../media/image10.png"/><Relationship Id="rId5" Type="http://schemas.openxmlformats.org/officeDocument/2006/relationships/tags" Target="../tags/tag164.xml"/><Relationship Id="rId4" Type="http://schemas.openxmlformats.org/officeDocument/2006/relationships/image" Target="../media/image9.png"/><Relationship Id="rId3" Type="http://schemas.openxmlformats.org/officeDocument/2006/relationships/tags" Target="../tags/tag163.xml"/><Relationship Id="rId2" Type="http://schemas.openxmlformats.org/officeDocument/2006/relationships/tags" Target="../tags/tag162.xml"/><Relationship Id="rId12" Type="http://schemas.openxmlformats.org/officeDocument/2006/relationships/tags" Target="../tags/tag170.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image" Target="../media/image10.png"/><Relationship Id="rId5" Type="http://schemas.openxmlformats.org/officeDocument/2006/relationships/tags" Target="../tags/tag173.xml"/><Relationship Id="rId4" Type="http://schemas.openxmlformats.org/officeDocument/2006/relationships/image" Target="../media/image9.png"/><Relationship Id="rId3" Type="http://schemas.openxmlformats.org/officeDocument/2006/relationships/tags" Target="../tags/tag172.xml"/><Relationship Id="rId2" Type="http://schemas.openxmlformats.org/officeDocument/2006/relationships/tags" Target="../tags/tag171.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image" Target="../media/image11.png"/><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image" Target="../media/image12.png"/><Relationship Id="rId2" Type="http://schemas.openxmlformats.org/officeDocument/2006/relationships/tags" Target="../tags/tag203.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image" Target="../media/image8.png"/><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image" Target="../media/image7.png"/><Relationship Id="rId2" Type="http://schemas.openxmlformats.org/officeDocument/2006/relationships/tags" Target="../tags/tag208.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image" Target="../media/image10.png"/><Relationship Id="rId4" Type="http://schemas.openxmlformats.org/officeDocument/2006/relationships/tags" Target="../tags/tag218.xml"/><Relationship Id="rId3" Type="http://schemas.openxmlformats.org/officeDocument/2006/relationships/image" Target="../media/image9.png"/><Relationship Id="rId2" Type="http://schemas.openxmlformats.org/officeDocument/2006/relationships/tags" Target="../tags/tag217.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image" Target="../media/image10.png"/><Relationship Id="rId5" Type="http://schemas.openxmlformats.org/officeDocument/2006/relationships/tags" Target="../tags/tag225.xml"/><Relationship Id="rId4" Type="http://schemas.openxmlformats.org/officeDocument/2006/relationships/image" Target="../media/image9.png"/><Relationship Id="rId3" Type="http://schemas.openxmlformats.org/officeDocument/2006/relationships/tags" Target="../tags/tag224.xml"/><Relationship Id="rId2" Type="http://schemas.openxmlformats.org/officeDocument/2006/relationships/tags" Target="../tags/tag223.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image" Target="../media/image13.png"/><Relationship Id="rId2" Type="http://schemas.openxmlformats.org/officeDocument/2006/relationships/tags" Target="../tags/tag231.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image" Target="../media/image13.png"/><Relationship Id="rId2" Type="http://schemas.openxmlformats.org/officeDocument/2006/relationships/tags" Target="../tags/tag239.xml"/><Relationship Id="rId10" Type="http://schemas.openxmlformats.org/officeDocument/2006/relationships/tags" Target="../tags/tag246.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image" Target="../media/image13.png"/><Relationship Id="rId2" Type="http://schemas.openxmlformats.org/officeDocument/2006/relationships/tags" Target="../tags/tag247.xml"/><Relationship Id="rId10" Type="http://schemas.openxmlformats.org/officeDocument/2006/relationships/tags" Target="../tags/tag254.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image" Target="../media/image13.png"/><Relationship Id="rId2" Type="http://schemas.openxmlformats.org/officeDocument/2006/relationships/tags" Target="../tags/tag25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0" Type="http://schemas.openxmlformats.org/officeDocument/2006/relationships/tags" Target="../tags/tag272.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247650" y="-158115"/>
            <a:ext cx="12525375" cy="7150100"/>
            <a:chOff x="-390" y="-249"/>
            <a:chExt cx="19725" cy="11260"/>
          </a:xfrm>
        </p:grpSpPr>
        <p:sp>
          <p:nvSpPr>
            <p:cNvPr id="8" name="矩形 7"/>
            <p:cNvSpPr/>
            <p:nvPr>
              <p:custDataLst>
                <p:tags r:id="rId3"/>
              </p:custDataLst>
            </p:nvPr>
          </p:nvSpPr>
          <p:spPr>
            <a:xfrm>
              <a:off x="328" y="372"/>
              <a:ext cx="18484" cy="10035"/>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ga"/>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390" y="-249"/>
              <a:ext cx="6983" cy="6175"/>
            </a:xfrm>
            <a:prstGeom prst="rect">
              <a:avLst/>
            </a:prstGeom>
          </p:spPr>
        </p:pic>
        <p:pic>
          <p:nvPicPr>
            <p:cNvPr id="10" name="图片 9" descr="ga"/>
            <p:cNvPicPr>
              <a:picLocks noChangeAspect="1"/>
            </p:cNvPicPr>
            <p:nvPr>
              <p:custDataLst>
                <p:tags r:id="rId6"/>
              </p:custDataLst>
            </p:nvPr>
          </p:nvPicPr>
          <p:blipFill>
            <a:blip r:embed="rId7"/>
            <a:stretch>
              <a:fillRect/>
            </a:stretch>
          </p:blipFill>
          <p:spPr>
            <a:xfrm flipH="1" flipV="1">
              <a:off x="14653" y="6871"/>
              <a:ext cx="4683" cy="4141"/>
            </a:xfrm>
            <a:prstGeom prst="rect">
              <a:avLst/>
            </a:prstGeom>
          </p:spPr>
        </p:pic>
      </p:grpSp>
      <p:sp>
        <p:nvSpPr>
          <p:cNvPr id="2" name="标题 1"/>
          <p:cNvSpPr>
            <a:spLocks noGrp="1"/>
          </p:cNvSpPr>
          <p:nvPr>
            <p:ph type="ctrTitle" hasCustomPrompt="1"/>
            <p:custDataLst>
              <p:tags r:id="rId8"/>
            </p:custDataLst>
          </p:nvPr>
        </p:nvSpPr>
        <p:spPr>
          <a:xfrm>
            <a:off x="1830705" y="2308860"/>
            <a:ext cx="8530590" cy="1006475"/>
          </a:xfrm>
        </p:spPr>
        <p:txBody>
          <a:bodyPr anchor="ctr">
            <a:normAutofit/>
          </a:bodyPr>
          <a:lstStyle>
            <a:lvl1pPr algn="ctr">
              <a:defRPr sz="6000" b="1">
                <a:solidFill>
                  <a:schemeClr val="accent1"/>
                </a:solidFill>
              </a:defRPr>
            </a:lvl1pPr>
          </a:lstStyle>
          <a:p>
            <a:r>
              <a:rPr lang="zh-CN" altLang="en-US" dirty="0"/>
              <a:t>单击此处编辑标题</a:t>
            </a:r>
            <a:endParaRPr lang="zh-CN" altLang="en-US" dirty="0"/>
          </a:p>
        </p:txBody>
      </p:sp>
      <p:sp>
        <p:nvSpPr>
          <p:cNvPr id="3" name="副标题 2"/>
          <p:cNvSpPr>
            <a:spLocks noGrp="1"/>
          </p:cNvSpPr>
          <p:nvPr>
            <p:ph type="subTitle" idx="1"/>
            <p:custDataLst>
              <p:tags r:id="rId9"/>
            </p:custDataLst>
          </p:nvPr>
        </p:nvSpPr>
        <p:spPr>
          <a:xfrm>
            <a:off x="1830705" y="3775075"/>
            <a:ext cx="8530590" cy="1334135"/>
          </a:xfr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custDataLst>
              <p:tags r:id="rId10"/>
            </p:custDataLst>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565CE74E-AB26-4998-AD42-012C4C1AD076}" type="slidenum">
              <a:rPr lang="zh-CN" altLang="en-US" smtClean="0"/>
            </a:fld>
            <a:endParaRPr lang="zh-CN" altLang="en-US"/>
          </a:p>
        </p:txBody>
      </p:sp>
      <p:sp>
        <p:nvSpPr>
          <p:cNvPr id="13" name="矩形 12"/>
          <p:cNvSpPr/>
          <p:nvPr>
            <p:custDataLst>
              <p:tags r:id="rId13"/>
            </p:custDataLst>
          </p:nvPr>
        </p:nvSpPr>
        <p:spPr>
          <a:xfrm>
            <a:off x="2609850" y="3407410"/>
            <a:ext cx="6972300" cy="2755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113093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838200" y="2591435"/>
            <a:ext cx="10515600" cy="364934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208280" y="236220"/>
            <a:ext cx="11737340" cy="6372225"/>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custDataLst>
              <p:tags r:id="rId3"/>
            </p:custDataLst>
          </p:nvPr>
        </p:nvSpPr>
        <p:spPr>
          <a:xfrm>
            <a:off x="2336165" y="2252980"/>
            <a:ext cx="2062374" cy="2062374"/>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4711d754d85de47b41116e02f5f5ce29"/>
          <p:cNvPicPr>
            <a:picLocks noChangeAspect="1"/>
          </p:cNvPicPr>
          <p:nvPr>
            <p:custDataLst>
              <p:tags r:id="rId4"/>
            </p:custDataLst>
          </p:nvPr>
        </p:nvPicPr>
        <p:blipFill>
          <a:blip r:embed="rId5"/>
          <a:srcRect t="-49576" b="-11959"/>
          <a:stretch>
            <a:fillRect/>
          </a:stretch>
        </p:blipFill>
        <p:spPr>
          <a:xfrm flipH="1">
            <a:off x="2336165" y="2299551"/>
            <a:ext cx="2042793" cy="2015803"/>
          </a:xfrm>
          <a:prstGeom prst="ellipse">
            <a:avLst/>
          </a:prstGeom>
          <a:ln>
            <a:solidFill>
              <a:schemeClr val="accent2"/>
            </a:solidFill>
          </a:ln>
        </p:spPr>
      </p:pic>
      <p:sp>
        <p:nvSpPr>
          <p:cNvPr id="13" name="文本框 12"/>
          <p:cNvSpPr txBox="1"/>
          <p:nvPr>
            <p:custDataLst>
              <p:tags r:id="rId6"/>
            </p:custDataLst>
          </p:nvPr>
        </p:nvSpPr>
        <p:spPr>
          <a:xfrm>
            <a:off x="2604654" y="2299551"/>
            <a:ext cx="1433945" cy="1015663"/>
          </a:xfrm>
          <a:prstGeom prst="rect">
            <a:avLst/>
          </a:prstGeom>
          <a:noFill/>
        </p:spPr>
        <p:txBody>
          <a:bodyPr wrap="square" rtlCol="0">
            <a:normAutofit/>
          </a:bodyPr>
          <a:lstStyle/>
          <a:p>
            <a:pPr algn="ctr"/>
            <a:r>
              <a:rPr lang="en-US" altLang="zh-CN" sz="6000" b="1" dirty="0">
                <a:solidFill>
                  <a:schemeClr val="accent1"/>
                </a:solidFill>
                <a:latin typeface="+mn-lt"/>
                <a:ea typeface="+mn-ea"/>
              </a:rPr>
              <a:t>01</a:t>
            </a:r>
            <a:endParaRPr lang="zh-CN" altLang="en-US" sz="6000" b="1" dirty="0">
              <a:solidFill>
                <a:schemeClr val="accent1"/>
              </a:solidFill>
              <a:latin typeface="+mn-lt"/>
              <a:ea typeface="+mn-ea"/>
            </a:endParaRPr>
          </a:p>
        </p:txBody>
      </p:sp>
      <p:sp>
        <p:nvSpPr>
          <p:cNvPr id="10" name="任意多边形 9"/>
          <p:cNvSpPr/>
          <p:nvPr>
            <p:custDataLst>
              <p:tags r:id="rId7"/>
            </p:custDataLst>
          </p:nvPr>
        </p:nvSpPr>
        <p:spPr>
          <a:xfrm>
            <a:off x="4480560" y="3751580"/>
            <a:ext cx="4769485" cy="0"/>
          </a:xfrm>
          <a:custGeom>
            <a:avLst/>
            <a:gdLst>
              <a:gd name="connisteX0" fmla="*/ 0 w 4769485"/>
              <a:gd name="connsiteY0" fmla="*/ 0 h 0"/>
              <a:gd name="connisteX1" fmla="*/ 4769485 w 4769485"/>
              <a:gd name="connsiteY1" fmla="*/ 0 h 0"/>
            </a:gdLst>
            <a:ahLst/>
            <a:cxnLst>
              <a:cxn ang="0">
                <a:pos x="connisteX0" y="connsiteY0"/>
              </a:cxn>
              <a:cxn ang="0">
                <a:pos x="connisteX1" y="connsiteY1"/>
              </a:cxn>
            </a:cxnLst>
            <a:rect l="l" t="t" r="r" b="b"/>
            <a:pathLst>
              <a:path w="4769485">
                <a:moveTo>
                  <a:pt x="0" y="0"/>
                </a:moveTo>
                <a:lnTo>
                  <a:pt x="4769485" y="0"/>
                </a:lnTo>
              </a:path>
            </a:pathLst>
          </a:custGeom>
          <a:noFill/>
          <a:ln w="6350" cmpd="sng">
            <a:solidFill>
              <a:schemeClr val="accent5"/>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8"/>
            </p:custDataLst>
          </p:nvPr>
        </p:nvSpPr>
        <p:spPr>
          <a:xfrm>
            <a:off x="4480560" y="2275840"/>
            <a:ext cx="6694170" cy="1361545"/>
          </a:xfrm>
        </p:spPr>
        <p:txBody>
          <a:bodyPr anchor="b">
            <a:normAutofit/>
          </a:bodyPr>
          <a:lstStyle>
            <a:lvl1pPr>
              <a:defRPr sz="4800" b="1">
                <a:solidFill>
                  <a:schemeClr val="accent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9"/>
            </p:custDataLst>
          </p:nvPr>
        </p:nvSpPr>
        <p:spPr>
          <a:xfrm>
            <a:off x="4480560" y="3854346"/>
            <a:ext cx="6694170" cy="1500187"/>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0"/>
            </p:custDataLst>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1031556"/>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2480309"/>
            <a:ext cx="5181600" cy="369665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172200" y="2480309"/>
            <a:ext cx="5181600" cy="369665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1040922"/>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8200" y="2449829"/>
            <a:ext cx="5157787"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3154679"/>
            <a:ext cx="5157787" cy="303498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5"/>
            </p:custDataLst>
          </p:nvPr>
        </p:nvSpPr>
        <p:spPr>
          <a:xfrm>
            <a:off x="6170612" y="2449829"/>
            <a:ext cx="5183188"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72200" y="3154679"/>
            <a:ext cx="5183188" cy="303498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1017270"/>
            <a:ext cx="4165200" cy="1600200"/>
          </a:xfrm>
        </p:spPr>
        <p:txBody>
          <a:bodyPr anchor="t" anchorCtr="0">
            <a:normAutofit/>
          </a:bodyPr>
          <a:lstStyle>
            <a:lvl1pPr>
              <a:defRPr sz="44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1017270"/>
            <a:ext cx="6170400" cy="484353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674620"/>
            <a:ext cx="4165200" cy="31861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565CE74E-AB26-4998-AD42-012C4C1AD076}" type="slidenum">
              <a:rPr lang="zh-CN" altLang="en-US" smtClean="0"/>
            </a:fld>
            <a:endParaRPr lang="zh-CN" altLang="en-US"/>
          </a:p>
        </p:txBody>
      </p:sp>
      <p:grpSp>
        <p:nvGrpSpPr>
          <p:cNvPr id="15" name="组合 14"/>
          <p:cNvGrpSpPr/>
          <p:nvPr>
            <p:custDataLst>
              <p:tags r:id="rId5"/>
            </p:custDataLst>
          </p:nvPr>
        </p:nvGrpSpPr>
        <p:grpSpPr>
          <a:xfrm>
            <a:off x="-247650" y="-158115"/>
            <a:ext cx="12525375" cy="7150100"/>
            <a:chOff x="-390" y="-249"/>
            <a:chExt cx="19725" cy="11260"/>
          </a:xfrm>
        </p:grpSpPr>
        <p:sp>
          <p:nvSpPr>
            <p:cNvPr id="16" name="矩形 15"/>
            <p:cNvSpPr/>
            <p:nvPr>
              <p:custDataLst>
                <p:tags r:id="rId6"/>
              </p:custDataLst>
            </p:nvPr>
          </p:nvSpPr>
          <p:spPr>
            <a:xfrm>
              <a:off x="328" y="372"/>
              <a:ext cx="18484" cy="10035"/>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ga"/>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390" y="-249"/>
              <a:ext cx="6983" cy="6175"/>
            </a:xfrm>
            <a:prstGeom prst="rect">
              <a:avLst/>
            </a:prstGeom>
          </p:spPr>
        </p:pic>
        <p:pic>
          <p:nvPicPr>
            <p:cNvPr id="18" name="图片 17" descr="ga"/>
            <p:cNvPicPr>
              <a:picLocks noChangeAspect="1"/>
            </p:cNvPicPr>
            <p:nvPr>
              <p:custDataLst>
                <p:tags r:id="rId9"/>
              </p:custDataLst>
            </p:nvPr>
          </p:nvPicPr>
          <p:blipFill>
            <a:blip r:embed="rId10"/>
            <a:stretch>
              <a:fillRect/>
            </a:stretch>
          </p:blipFill>
          <p:spPr>
            <a:xfrm flipH="1" flipV="1">
              <a:off x="14653" y="6871"/>
              <a:ext cx="4683" cy="4141"/>
            </a:xfrm>
            <a:prstGeom prst="rect">
              <a:avLst/>
            </a:prstGeom>
          </p:spPr>
        </p:pic>
      </p:grpSp>
      <p:sp>
        <p:nvSpPr>
          <p:cNvPr id="19" name="副标题 2"/>
          <p:cNvSpPr>
            <a:spLocks noGrp="1"/>
          </p:cNvSpPr>
          <p:nvPr>
            <p:ph type="subTitle" idx="1"/>
            <p:custDataLst>
              <p:tags r:id="rId11"/>
            </p:custDataLst>
          </p:nvPr>
        </p:nvSpPr>
        <p:spPr>
          <a:xfrm>
            <a:off x="1830705" y="3775075"/>
            <a:ext cx="8530590" cy="1334135"/>
          </a:xfr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20" name="矩形 19"/>
          <p:cNvSpPr/>
          <p:nvPr>
            <p:custDataLst>
              <p:tags r:id="rId12"/>
            </p:custDataLst>
          </p:nvPr>
        </p:nvSpPr>
        <p:spPr>
          <a:xfrm>
            <a:off x="2609850" y="3407410"/>
            <a:ext cx="6972300" cy="2755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13"/>
            </p:custDataLst>
          </p:nvPr>
        </p:nvSpPr>
        <p:spPr>
          <a:xfrm>
            <a:off x="1830705" y="1967388"/>
            <a:ext cx="8530590" cy="1325563"/>
          </a:xfrm>
        </p:spPr>
        <p:txBody>
          <a:bodyPr anchor="ctr">
            <a:normAutofit/>
          </a:bodyPr>
          <a:lstStyle>
            <a:lvl1pPr algn="ctr">
              <a:defRPr sz="6000" b="1">
                <a:solidFill>
                  <a:schemeClr val="accent1"/>
                </a:solidFill>
              </a:defRPr>
            </a:lvl1pPr>
          </a:lstStyle>
          <a:p>
            <a:r>
              <a:rPr lang="zh-CN" altLang="en-US" dirty="0"/>
              <a:t>单击此处编辑标题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通用">
    <p:bg>
      <p:bgPr>
        <a:solidFill>
          <a:schemeClr val="bg2"/>
        </a:solidFill>
        <a:effectLst/>
      </p:bgPr>
    </p:bg>
    <p:spTree>
      <p:nvGrpSpPr>
        <p:cNvPr id="1" name=""/>
        <p:cNvGrpSpPr/>
        <p:nvPr/>
      </p:nvGrpSpPr>
      <p:grpSpPr>
        <a:xfrm>
          <a:off x="0" y="0"/>
          <a:ext cx="0" cy="0"/>
          <a:chOff x="0" y="0"/>
          <a:chExt cx="0" cy="0"/>
        </a:xfrm>
      </p:grpSpPr>
      <p:pic>
        <p:nvPicPr>
          <p:cNvPr id="22" name="图片 21" descr="c6cc5248ab9e42a58c6231ec4b586e35"/>
          <p:cNvPicPr>
            <a:picLocks noChangeAspect="1"/>
          </p:cNvPicPr>
          <p:nvPr userDrawn="1">
            <p:custDataLst>
              <p:tags r:id="rId2"/>
            </p:custDataLst>
          </p:nvPr>
        </p:nvPicPr>
        <p:blipFill>
          <a:blip r:embed="rId3"/>
          <a:srcRect l="21845" t="27440" r="18889" b="33909"/>
          <a:stretch>
            <a:fillRect/>
          </a:stretch>
        </p:blipFill>
        <p:spPr>
          <a:xfrm>
            <a:off x="-172085" y="-469265"/>
            <a:ext cx="3121025" cy="2035810"/>
          </a:xfrm>
          <a:prstGeom prst="rect">
            <a:avLst/>
          </a:prstGeom>
        </p:spPr>
      </p:pic>
      <p:pic>
        <p:nvPicPr>
          <p:cNvPr id="21" name="图片 20" descr="7b283ce4bdf497b97a799ebbfd32b3da"/>
          <p:cNvPicPr>
            <a:picLocks noChangeAspect="1"/>
          </p:cNvPicPr>
          <p:nvPr userDrawn="1">
            <p:custDataLst>
              <p:tags r:id="rId4"/>
            </p:custDataLst>
          </p:nvPr>
        </p:nvPicPr>
        <p:blipFill>
          <a:blip r:embed="rId5"/>
          <a:stretch>
            <a:fillRect/>
          </a:stretch>
        </p:blipFill>
        <p:spPr>
          <a:xfrm>
            <a:off x="9918065" y="5190490"/>
            <a:ext cx="2508885" cy="1667510"/>
          </a:xfrm>
          <a:prstGeom prst="rect">
            <a:avLst/>
          </a:prstGeom>
          <a:effectLst>
            <a:outerShdw blurRad="63500" sx="102000" sy="102000" algn="ctr" rotWithShape="0">
              <a:prstClr val="black">
                <a:alpha val="40000"/>
              </a:prstClr>
            </a:outerShdw>
          </a:effectLst>
        </p:spPr>
      </p:pic>
      <p:sp>
        <p:nvSpPr>
          <p:cNvPr id="2" name="标题 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c6cc5248ab9e42a58c6231ec4b586e35"/>
          <p:cNvPicPr>
            <a:picLocks noChangeAspect="1"/>
          </p:cNvPicPr>
          <p:nvPr userDrawn="1">
            <p:custDataLst>
              <p:tags r:id="rId3"/>
            </p:custDataLst>
          </p:nvPr>
        </p:nvPicPr>
        <p:blipFill>
          <a:blip r:embed="rId4"/>
          <a:srcRect l="21845" t="27440" r="18889" b="33909"/>
          <a:stretch>
            <a:fillRect/>
          </a:stretch>
        </p:blipFill>
        <p:spPr>
          <a:xfrm>
            <a:off x="292735" y="-247650"/>
            <a:ext cx="3696970" cy="2411095"/>
          </a:xfrm>
          <a:prstGeom prst="rect">
            <a:avLst/>
          </a:prstGeom>
        </p:spPr>
      </p:pic>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左右">
    <p:bg>
      <p:bgPr>
        <a:solidFill>
          <a:schemeClr val="bg2"/>
        </a:solidFill>
        <a:effectLst/>
      </p:bgPr>
    </p:bg>
    <p:spTree>
      <p:nvGrpSpPr>
        <p:cNvPr id="1" name=""/>
        <p:cNvGrpSpPr/>
        <p:nvPr/>
      </p:nvGrpSpPr>
      <p:grpSpPr>
        <a:xfrm>
          <a:off x="0" y="0"/>
          <a:ext cx="0" cy="0"/>
          <a:chOff x="0" y="0"/>
          <a:chExt cx="0" cy="0"/>
        </a:xfrm>
      </p:grpSpPr>
      <p:pic>
        <p:nvPicPr>
          <p:cNvPr id="21" name="图片 20" descr="7b283ce4bdf497b97a799ebbfd32b3da"/>
          <p:cNvPicPr>
            <a:picLocks noChangeAspect="1"/>
          </p:cNvPicPr>
          <p:nvPr userDrawn="1">
            <p:custDataLst>
              <p:tags r:id="rId2"/>
            </p:custDataLst>
          </p:nvPr>
        </p:nvPicPr>
        <p:blipFill>
          <a:blip r:embed="rId3"/>
          <a:stretch>
            <a:fillRect/>
          </a:stretch>
        </p:blipFill>
        <p:spPr>
          <a:xfrm>
            <a:off x="9918065" y="5190490"/>
            <a:ext cx="2508885" cy="1667510"/>
          </a:xfrm>
          <a:prstGeom prst="rect">
            <a:avLst/>
          </a:prstGeom>
          <a:effectLst>
            <a:outerShdw blurRad="63500" sx="102000" sy="102000" algn="ctr" rotWithShape="0">
              <a:prstClr val="black">
                <a:alpha val="40000"/>
              </a:prstClr>
            </a:outerShdw>
          </a:effectLst>
        </p:spPr>
      </p:pic>
      <p:sp>
        <p:nvSpPr>
          <p:cNvPr id="8" name="矩形 7"/>
          <p:cNvSpPr/>
          <p:nvPr userDrawn="1">
            <p:custDataLst>
              <p:tags r:id="rId4"/>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8" name="图片 17" descr="ga"/>
          <p:cNvPicPr>
            <a:picLocks noChangeAspect="1"/>
          </p:cNvPicPr>
          <p:nvPr userDrawn="1">
            <p:custDataLst>
              <p:tags r:id="rId3"/>
            </p:custDataLst>
          </p:nvPr>
        </p:nvPicPr>
        <p:blipFill>
          <a:blip r:embed="rId4"/>
          <a:stretch>
            <a:fillRect/>
          </a:stretch>
        </p:blipFill>
        <p:spPr>
          <a:xfrm rot="10800000" flipH="1" flipV="1">
            <a:off x="0" y="0"/>
            <a:ext cx="2973705" cy="2629535"/>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8" name="图片 17" descr="ga"/>
          <p:cNvPicPr>
            <a:picLocks noChangeAspect="1"/>
          </p:cNvPicPr>
          <p:nvPr userDrawn="1">
            <p:custDataLst>
              <p:tags r:id="rId3"/>
            </p:custDataLst>
          </p:nvPr>
        </p:nvPicPr>
        <p:blipFill>
          <a:blip r:embed="rId4"/>
          <a:stretch>
            <a:fillRect/>
          </a:stretch>
        </p:blipFill>
        <p:spPr>
          <a:xfrm flipH="1" flipV="1">
            <a:off x="9218295" y="4371340"/>
            <a:ext cx="2973705" cy="2629535"/>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导航">
    <p:bg>
      <p:bgPr>
        <a:solidFill>
          <a:schemeClr val="bg2"/>
        </a:solidFill>
        <a:effectLst/>
      </p:bgPr>
    </p:bg>
    <p:spTree>
      <p:nvGrpSpPr>
        <p:cNvPr id="1" name=""/>
        <p:cNvGrpSpPr/>
        <p:nvPr/>
      </p:nvGrpSpPr>
      <p:grpSpPr>
        <a:xfrm>
          <a:off x="0" y="0"/>
          <a:ext cx="0" cy="0"/>
          <a:chOff x="0" y="0"/>
          <a:chExt cx="0" cy="0"/>
        </a:xfrm>
      </p:grpSpPr>
      <p:pic>
        <p:nvPicPr>
          <p:cNvPr id="21" name="图片 20" descr="7b283ce4bdf497b97a799ebbfd32b3da"/>
          <p:cNvPicPr>
            <a:picLocks noChangeAspect="1"/>
          </p:cNvPicPr>
          <p:nvPr userDrawn="1">
            <p:custDataLst>
              <p:tags r:id="rId2"/>
            </p:custDataLst>
          </p:nvPr>
        </p:nvPicPr>
        <p:blipFill>
          <a:blip r:embed="rId3"/>
          <a:stretch>
            <a:fillRect/>
          </a:stretch>
        </p:blipFill>
        <p:spPr>
          <a:xfrm>
            <a:off x="9918065" y="5190490"/>
            <a:ext cx="2508885" cy="1667510"/>
          </a:xfrm>
          <a:prstGeom prst="rect">
            <a:avLst/>
          </a:prstGeom>
          <a:effectLst>
            <a:outerShdw blurRad="63500" sx="102000" sy="102000" algn="ctr" rotWithShape="0">
              <a:prstClr val="black">
                <a:alpha val="40000"/>
              </a:prstClr>
            </a:outerShdw>
          </a:effectLst>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7" name="图片 16" descr="ga"/>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47650" y="-158115"/>
            <a:ext cx="4434205" cy="3921125"/>
          </a:xfrm>
          <a:prstGeom prst="rect">
            <a:avLst/>
          </a:prstGeom>
        </p:spPr>
      </p:pic>
      <p:pic>
        <p:nvPicPr>
          <p:cNvPr id="18" name="图片 17" descr="ga"/>
          <p:cNvPicPr>
            <a:picLocks noChangeAspect="1"/>
          </p:cNvPicPr>
          <p:nvPr userDrawn="1">
            <p:custDataLst>
              <p:tags r:id="rId5"/>
            </p:custDataLst>
          </p:nvPr>
        </p:nvPicPr>
        <p:blipFill>
          <a:blip r:embed="rId6"/>
          <a:stretch>
            <a:fillRect/>
          </a:stretch>
        </p:blipFill>
        <p:spPr>
          <a:xfrm flipH="1" flipV="1">
            <a:off x="9304655" y="4363085"/>
            <a:ext cx="2973705" cy="2629535"/>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0"/>
            <a:ext cx="3598632" cy="3429000"/>
          </a:xfrm>
          <a:prstGeom prst="rect">
            <a:avLst/>
          </a:prstGeom>
        </p:spPr>
      </p:pic>
      <p:pic>
        <p:nvPicPr>
          <p:cNvPr id="8" name="图片 7"/>
          <p:cNvPicPr>
            <a:picLocks noChangeAspect="1"/>
          </p:cNvPicPr>
          <p:nvPr>
            <p:custDataLst>
              <p:tags r:id="rId4"/>
            </p:custDataLst>
          </p:nvPr>
        </p:nvPicPr>
        <p:blipFill>
          <a:blip r:embed="rId3"/>
          <a:stretch>
            <a:fillRect/>
          </a:stretch>
        </p:blipFill>
        <p:spPr>
          <a:xfrm rot="10800000">
            <a:off x="8593368" y="3429000"/>
            <a:ext cx="3598632" cy="342900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5151399" y="4555452"/>
            <a:ext cx="1880585" cy="1513077"/>
          </a:xfrm>
          <a:prstGeom prst="rect">
            <a:avLst/>
          </a:prstGeom>
        </p:spPr>
      </p:pic>
      <p:cxnSp>
        <p:nvCxnSpPr>
          <p:cNvPr id="10" name="直接连接符 9"/>
          <p:cNvCxnSpPr/>
          <p:nvPr>
            <p:custDataLst>
              <p:tags r:id="rId7"/>
            </p:custDataLst>
          </p:nvPr>
        </p:nvCxnSpPr>
        <p:spPr>
          <a:xfrm>
            <a:off x="5917520" y="3296589"/>
            <a:ext cx="34834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8"/>
            </p:custDataLst>
          </p:nvPr>
        </p:nvSpPr>
        <p:spPr>
          <a:xfrm>
            <a:off x="1810553" y="1600835"/>
            <a:ext cx="8570894" cy="1633855"/>
          </a:xfrm>
        </p:spPr>
        <p:txBody>
          <a:bodyPr lIns="90000" tIns="46800" rIns="90000" bIns="46800" anchor="b" anchorCtr="0">
            <a:normAutofit/>
          </a:bodyPr>
          <a:lstStyle>
            <a:lvl1pPr algn="ctr">
              <a:defRPr sz="6000" u="none" strike="noStrike" kern="1200" cap="none" spc="600" normalizeH="0" baseline="0">
                <a:solidFill>
                  <a:schemeClr val="accent1"/>
                </a:solidFill>
                <a:uFillTx/>
                <a:latin typeface="Arial" panose="020B0604020202020204" pitchFamily="34" charset="0"/>
                <a:ea typeface="汉仪旗黑-85S" panose="00020600040101010101"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9"/>
            </p:custDataLst>
          </p:nvPr>
        </p:nvSpPr>
        <p:spPr>
          <a:xfrm>
            <a:off x="2929563" y="3329674"/>
            <a:ext cx="6672600" cy="614797"/>
          </a:xfrm>
        </p:spPr>
        <p:txBody>
          <a:bodyPr lIns="90000" tIns="46800" rIns="90000" bIns="46800">
            <a:normAutofit/>
          </a:bodyPr>
          <a:lstStyle>
            <a:lvl1pPr marL="0" indent="0" algn="ctr" eaLnBrk="1" fontAlgn="auto" latinLnBrk="0" hangingPunct="1">
              <a:lnSpc>
                <a:spcPct val="100000"/>
              </a:lnSpc>
              <a:buNone/>
              <a:defRPr sz="18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0"/>
            <a:ext cx="12191999" cy="6857999"/>
            <a:chOff x="1" y="0"/>
            <a:chExt cx="12191999" cy="6857999"/>
          </a:xfrm>
        </p:grpSpPr>
        <p:pic>
          <p:nvPicPr>
            <p:cNvPr id="10" name="图片 9"/>
            <p:cNvPicPr>
              <a:picLocks noChangeAspect="1"/>
            </p:cNvPicPr>
            <p:nvPr userDrawn="1">
              <p:custDataLst>
                <p:tags r:id="rId3"/>
              </p:custDataLst>
            </p:nvPr>
          </p:nvPicPr>
          <p:blipFill>
            <a:blip r:embed="rId4"/>
            <a:stretch>
              <a:fillRect/>
            </a:stretch>
          </p:blipFill>
          <p:spPr>
            <a:xfrm>
              <a:off x="1" y="0"/>
              <a:ext cx="1867398" cy="1779373"/>
            </a:xfrm>
            <a:prstGeom prst="rect">
              <a:avLst/>
            </a:prstGeom>
          </p:spPr>
        </p:pic>
        <p:pic>
          <p:nvPicPr>
            <p:cNvPr id="11" name="图片 10"/>
            <p:cNvPicPr>
              <a:picLocks noChangeAspect="1"/>
            </p:cNvPicPr>
            <p:nvPr userDrawn="1">
              <p:custDataLst>
                <p:tags r:id="rId5"/>
              </p:custDataLst>
            </p:nvPr>
          </p:nvPicPr>
          <p:blipFill>
            <a:blip r:embed="rId6"/>
            <a:stretch>
              <a:fillRect/>
            </a:stretch>
          </p:blipFill>
          <p:spPr>
            <a:xfrm rot="10800000">
              <a:off x="10416745" y="5166425"/>
              <a:ext cx="1775255" cy="1691574"/>
            </a:xfrm>
            <a:prstGeom prst="rect">
              <a:avLst/>
            </a:pr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5155706" y="4555452"/>
            <a:ext cx="1880585" cy="1513077"/>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0" y="0"/>
            <a:ext cx="3598632" cy="3429000"/>
          </a:xfrm>
          <a:prstGeom prst="rect">
            <a:avLst/>
          </a:prstGeom>
        </p:spPr>
      </p:pic>
      <p:pic>
        <p:nvPicPr>
          <p:cNvPr id="8" name="图片 7"/>
          <p:cNvPicPr>
            <a:picLocks noChangeAspect="1"/>
          </p:cNvPicPr>
          <p:nvPr>
            <p:custDataLst>
              <p:tags r:id="rId6"/>
            </p:custDataLst>
          </p:nvPr>
        </p:nvPicPr>
        <p:blipFill>
          <a:blip r:embed="rId5"/>
          <a:stretch>
            <a:fillRect/>
          </a:stretch>
        </p:blipFill>
        <p:spPr>
          <a:xfrm rot="10800000">
            <a:off x="8593368" y="3429000"/>
            <a:ext cx="3598632" cy="3429000"/>
          </a:xfrm>
          <a:prstGeom prst="rect">
            <a:avLst/>
          </a:prstGeom>
        </p:spPr>
      </p:pic>
      <p:sp>
        <p:nvSpPr>
          <p:cNvPr id="4" name="日期占位符 3"/>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0"/>
            </p:custDataLst>
          </p:nvPr>
        </p:nvSpPr>
        <p:spPr>
          <a:xfrm>
            <a:off x="2939598" y="2172132"/>
            <a:ext cx="6508750" cy="1152524"/>
          </a:xfrm>
          <a:noFill/>
        </p:spPr>
        <p:txBody>
          <a:bodyPr lIns="90000" tIns="46800" rIns="90000" bIns="46800" anchor="b" anchorCtr="0">
            <a:normAutofit/>
          </a:bodyPr>
          <a:lstStyle>
            <a:lvl1pPr algn="ctr">
              <a:defRPr sz="4800" u="none" strike="noStrike" kern="1200" cap="none" spc="300" normalizeH="0" baseline="0">
                <a:solidFill>
                  <a:schemeClr val="accent1"/>
                </a:solidFill>
                <a:uFillTx/>
                <a:latin typeface="Arial" panose="020B0604020202020204" pitchFamily="34" charset="0"/>
                <a:ea typeface="汉仪旗黑-85S" panose="00020600040101010101"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1"/>
            </p:custDataLst>
          </p:nvPr>
        </p:nvSpPr>
        <p:spPr>
          <a:xfrm>
            <a:off x="2939598" y="3441935"/>
            <a:ext cx="6508750" cy="695957"/>
          </a:xfrm>
        </p:spPr>
        <p:txBody>
          <a:bodyPr lIns="90000" tIns="46800" rIns="90000" bIns="46800" anchor="t">
            <a:normAutofit/>
          </a:bodyPr>
          <a:lstStyle>
            <a:lvl1pPr marL="0" indent="0" algn="ctr" eaLnBrk="1" fontAlgn="auto" latinLnBrk="0" hangingPunct="1">
              <a:buNone/>
              <a:defRPr kumimoji="0" lang="zh-CN" altLang="en-US" sz="2000" b="0" i="0" u="none" strike="noStrike" kern="1200" cap="none" spc="150" normalizeH="0" baseline="0" noProof="1">
                <a:solidFill>
                  <a:schemeClr val="accent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 y="0"/>
            <a:ext cx="12191999" cy="6857999"/>
            <a:chOff x="1" y="0"/>
            <a:chExt cx="12191999" cy="6857999"/>
          </a:xfrm>
        </p:grpSpPr>
        <p:pic>
          <p:nvPicPr>
            <p:cNvPr id="11" name="图片 10"/>
            <p:cNvPicPr>
              <a:picLocks noChangeAspect="1"/>
            </p:cNvPicPr>
            <p:nvPr userDrawn="1">
              <p:custDataLst>
                <p:tags r:id="rId3"/>
              </p:custDataLst>
            </p:nvPr>
          </p:nvPicPr>
          <p:blipFill>
            <a:blip r:embed="rId4"/>
            <a:stretch>
              <a:fillRect/>
            </a:stretch>
          </p:blipFill>
          <p:spPr>
            <a:xfrm>
              <a:off x="1" y="0"/>
              <a:ext cx="1867398" cy="1779373"/>
            </a:xfrm>
            <a:prstGeom prst="rect">
              <a:avLst/>
            </a:prstGeom>
          </p:spPr>
        </p:pic>
        <p:pic>
          <p:nvPicPr>
            <p:cNvPr id="12" name="图片 11"/>
            <p:cNvPicPr>
              <a:picLocks noChangeAspect="1"/>
            </p:cNvPicPr>
            <p:nvPr userDrawn="1">
              <p:custDataLst>
                <p:tags r:id="rId5"/>
              </p:custDataLst>
            </p:nvPr>
          </p:nvPicPr>
          <p:blipFill>
            <a:blip r:embed="rId6"/>
            <a:stretch>
              <a:fillRect/>
            </a:stretch>
          </p:blipFill>
          <p:spPr>
            <a:xfrm rot="10800000">
              <a:off x="10416745" y="5166425"/>
              <a:ext cx="1775255" cy="1691574"/>
            </a:xfrm>
            <a:prstGeom prst="rect">
              <a:avLst/>
            </a:pr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a:noAutofit/>
          </a:bodyPr>
          <a:lstStyle>
            <a:lvl1pP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 y="0"/>
            <a:ext cx="12191999" cy="6857999"/>
            <a:chOff x="1" y="0"/>
            <a:chExt cx="12191999" cy="6857999"/>
          </a:xfrm>
        </p:grpSpPr>
        <p:pic>
          <p:nvPicPr>
            <p:cNvPr id="12" name="图片 11"/>
            <p:cNvPicPr>
              <a:picLocks noChangeAspect="1"/>
            </p:cNvPicPr>
            <p:nvPr userDrawn="1">
              <p:custDataLst>
                <p:tags r:id="rId3"/>
              </p:custDataLst>
            </p:nvPr>
          </p:nvPicPr>
          <p:blipFill>
            <a:blip r:embed="rId4"/>
            <a:stretch>
              <a:fillRect/>
            </a:stretch>
          </p:blipFill>
          <p:spPr>
            <a:xfrm>
              <a:off x="1" y="0"/>
              <a:ext cx="1867398" cy="1779373"/>
            </a:xfrm>
            <a:prstGeom prst="rect">
              <a:avLst/>
            </a:prstGeom>
          </p:spPr>
        </p:pic>
        <p:pic>
          <p:nvPicPr>
            <p:cNvPr id="13" name="图片 12"/>
            <p:cNvPicPr>
              <a:picLocks noChangeAspect="1"/>
            </p:cNvPicPr>
            <p:nvPr userDrawn="1">
              <p:custDataLst>
                <p:tags r:id="rId5"/>
              </p:custDataLst>
            </p:nvPr>
          </p:nvPicPr>
          <p:blipFill>
            <a:blip r:embed="rId6"/>
            <a:stretch>
              <a:fillRect/>
            </a:stretch>
          </p:blipFill>
          <p:spPr>
            <a:xfrm rot="10800000">
              <a:off x="10416745" y="5166425"/>
              <a:ext cx="1775255" cy="1691574"/>
            </a:xfrm>
            <a:prstGeom prst="rect">
              <a:avLst/>
            </a:pr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a:lstStyle>
            <a:lvl1pPr>
              <a:defRPr>
                <a:solidFill>
                  <a:schemeClr val="tx1">
                    <a:lumMod val="75000"/>
                    <a:lumOff val="25000"/>
                  </a:schemeClr>
                </a:solidFill>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a:lstStyle>
            <a:lvl1pPr>
              <a:defRPr>
                <a:solidFill>
                  <a:schemeClr val="tx1">
                    <a:lumMod val="75000"/>
                    <a:lumOff val="25000"/>
                  </a:schemeClr>
                </a:solidFill>
              </a:defRPr>
            </a:lvl1pPr>
          </a:lstStyle>
          <a:p>
            <a:endParaRPr lang="zh-CN" altLang="en-US"/>
          </a:p>
        </p:txBody>
      </p:sp>
      <p:sp>
        <p:nvSpPr>
          <p:cNvPr id="9" name="灯片编号占位符 8"/>
          <p:cNvSpPr>
            <a:spLocks noGrp="1"/>
          </p:cNvSpPr>
          <p:nvPr>
            <p:ph type="sldNum" sz="quarter" idx="12"/>
            <p:custDataLst>
              <p:tags r:id="rId14"/>
            </p:custDataLst>
          </p:nvPr>
        </p:nvSpPr>
        <p:spPr/>
        <p:txBody>
          <a:bodyPr/>
          <a:lstStyle>
            <a:lvl1pPr>
              <a:defRPr>
                <a:solidFill>
                  <a:schemeClr val="tx1">
                    <a:lumMod val="75000"/>
                    <a:lumOff val="2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0"/>
            <a:ext cx="12192000" cy="6858000"/>
            <a:chOff x="1" y="0"/>
            <a:chExt cx="12192000" cy="6858000"/>
          </a:xfrm>
        </p:grpSpPr>
        <p:pic>
          <p:nvPicPr>
            <p:cNvPr id="6" name="图片 5"/>
            <p:cNvPicPr>
              <a:picLocks noChangeAspect="1"/>
            </p:cNvPicPr>
            <p:nvPr>
              <p:custDataLst>
                <p:tags r:id="rId3"/>
              </p:custDataLst>
            </p:nvPr>
          </p:nvPicPr>
          <p:blipFill>
            <a:blip r:embed="rId4"/>
            <a:stretch>
              <a:fillRect/>
            </a:stretch>
          </p:blipFill>
          <p:spPr>
            <a:xfrm>
              <a:off x="1" y="0"/>
              <a:ext cx="2420164" cy="2306083"/>
            </a:xfrm>
            <a:prstGeom prst="rect">
              <a:avLst/>
            </a:prstGeom>
          </p:spPr>
        </p:pic>
        <p:pic>
          <p:nvPicPr>
            <p:cNvPr id="7" name="图片 6"/>
            <p:cNvPicPr>
              <a:picLocks noChangeAspect="1"/>
            </p:cNvPicPr>
            <p:nvPr>
              <p:custDataLst>
                <p:tags r:id="rId5"/>
              </p:custDataLst>
            </p:nvPr>
          </p:nvPicPr>
          <p:blipFill>
            <a:blip r:embed="rId4"/>
            <a:stretch>
              <a:fillRect/>
            </a:stretch>
          </p:blipFill>
          <p:spPr>
            <a:xfrm rot="10800000">
              <a:off x="9771837" y="4551917"/>
              <a:ext cx="2420164" cy="2306083"/>
            </a:xfrm>
            <a:prstGeom prst="rect">
              <a:avLst/>
            </a:prstGeom>
          </p:spPr>
        </p:pic>
      </p:grpSp>
      <p:sp>
        <p:nvSpPr>
          <p:cNvPr id="2" name="标题 1"/>
          <p:cNvSpPr>
            <a:spLocks noGrp="1"/>
          </p:cNvSpPr>
          <p:nvPr>
            <p:ph type="title"/>
            <p:custDataLst>
              <p:tags r:id="rId6"/>
            </p:custDataLst>
          </p:nvPr>
        </p:nvSpPr>
        <p:spPr/>
        <p:txBody>
          <a:bodyPr vert="horz" lIns="101600" tIns="38100" rIns="76200" bIns="38100" rtlCol="0" anchor="t" anchorCtr="0">
            <a:noAutofit/>
          </a:bodyPr>
          <a:lstStyle>
            <a:lvl1pPr marL="0" marR="0" lvl="0" algn="ctr"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dirty="0"/>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5"/>
            </p:custDataLst>
          </p:nvPr>
        </p:nvSpPr>
        <p:spPr/>
        <p:txBody>
          <a:bodyPr/>
          <a:lstStyle>
            <a:lvl1pPr>
              <a:defRPr>
                <a:solidFill>
                  <a:schemeClr val="tx1">
                    <a:lumMod val="75000"/>
                    <a:lumOff val="25000"/>
                  </a:schemeClr>
                </a:solidFill>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lvl1pPr>
              <a:defRPr>
                <a:solidFill>
                  <a:schemeClr val="tx1">
                    <a:lumMod val="75000"/>
                    <a:lumOff val="25000"/>
                  </a:schemeClr>
                </a:solidFill>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a:solidFill>
                  <a:schemeClr val="tx1">
                    <a:lumMod val="75000"/>
                    <a:lumOff val="25000"/>
                  </a:schemeClr>
                </a:solidFill>
              </a:defRPr>
            </a:lvl1p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lvl1pPr>
              <a:defRPr>
                <a:solidFill>
                  <a:schemeClr val="tx1">
                    <a:lumMod val="75000"/>
                    <a:lumOff val="2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tx1">
                    <a:lumMod val="75000"/>
                    <a:lumOff val="25000"/>
                  </a:schemeClr>
                </a:solidFill>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tx1">
                    <a:lumMod val="75000"/>
                    <a:lumOff val="2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0"/>
            <a:ext cx="2939415" cy="2800350"/>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defRPr>
            </a:lvl1pPr>
            <a:lvl2pPr>
              <a:defRPr u="none" strike="noStrike" kern="1200" cap="none" spc="0" normalizeH="0" baseline="0">
                <a:solidFill>
                  <a:schemeClr val="tx1">
                    <a:lumMod val="85000"/>
                    <a:lumOff val="15000"/>
                  </a:schemeClr>
                </a:solidFill>
                <a:uFillTx/>
                <a:latin typeface="Arial" panose="020B0604020202020204" pitchFamily="34" charset="0"/>
              </a:defRPr>
            </a:lvl2pPr>
            <a:lvl3pPr>
              <a:defRPr u="none" strike="noStrike" kern="1200" cap="none" spc="0" normalizeH="0" baseline="0">
                <a:solidFill>
                  <a:schemeClr val="tx1">
                    <a:lumMod val="85000"/>
                    <a:lumOff val="15000"/>
                  </a:schemeClr>
                </a:solidFill>
                <a:uFillTx/>
                <a:latin typeface="Arial" panose="020B0604020202020204" pitchFamily="34" charset="0"/>
              </a:defRPr>
            </a:lvl3pPr>
            <a:lvl4pPr>
              <a:defRPr u="none" strike="noStrike" kern="1200" cap="none" spc="0" normalizeH="0" baseline="0">
                <a:solidFill>
                  <a:schemeClr val="tx1">
                    <a:lumMod val="85000"/>
                    <a:lumOff val="15000"/>
                  </a:schemeClr>
                </a:solidFill>
                <a:uFillTx/>
                <a:latin typeface="Arial" panose="020B0604020202020204" pitchFamily="34" charset="0"/>
              </a:defRPr>
            </a:lvl4pPr>
            <a:lvl5pPr>
              <a:defRPr u="none" strike="noStrike" kern="1200" cap="none" spc="0" normalizeH="0" baseline="0">
                <a:solidFill>
                  <a:schemeClr val="tx1">
                    <a:lumMod val="85000"/>
                    <a:lumOff val="15000"/>
                  </a:schemeClr>
                </a:solidFill>
                <a:uFillTx/>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0"/>
            <a:ext cx="3598632" cy="3429000"/>
          </a:xfrm>
          <a:prstGeom prst="rect">
            <a:avLst/>
          </a:prstGeom>
        </p:spPr>
      </p:pic>
      <p:pic>
        <p:nvPicPr>
          <p:cNvPr id="7" name="图片 6"/>
          <p:cNvPicPr>
            <a:picLocks noChangeAspect="1"/>
          </p:cNvPicPr>
          <p:nvPr>
            <p:custDataLst>
              <p:tags r:id="rId4"/>
            </p:custDataLst>
          </p:nvPr>
        </p:nvPicPr>
        <p:blipFill>
          <a:blip r:embed="rId3"/>
          <a:stretch>
            <a:fillRect/>
          </a:stretch>
        </p:blipFill>
        <p:spPr>
          <a:xfrm rot="10800000">
            <a:off x="8593368" y="3429000"/>
            <a:ext cx="3598632" cy="342900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151399" y="4555452"/>
            <a:ext cx="1880585" cy="1513077"/>
          </a:xfrm>
          <a:prstGeom prst="rect">
            <a:avLst/>
          </a:prstGeom>
        </p:spPr>
      </p:pic>
      <p:cxnSp>
        <p:nvCxnSpPr>
          <p:cNvPr id="9" name="直接连接符 8"/>
          <p:cNvCxnSpPr/>
          <p:nvPr>
            <p:custDataLst>
              <p:tags r:id="rId7"/>
            </p:custDataLst>
          </p:nvPr>
        </p:nvCxnSpPr>
        <p:spPr>
          <a:xfrm>
            <a:off x="5917520" y="3611901"/>
            <a:ext cx="34834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8"/>
            </p:custDataLst>
          </p:nvPr>
        </p:nvSpPr>
        <p:spPr>
          <a:xfrm>
            <a:off x="2440373" y="2222401"/>
            <a:ext cx="7486644" cy="1313240"/>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panose="00020600040101010101"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13" name="文本占位符 12"/>
          <p:cNvSpPr>
            <a:spLocks noGrp="1"/>
          </p:cNvSpPr>
          <p:nvPr>
            <p:ph type="body" sz="quarter" idx="13" hasCustomPrompt="1"/>
            <p:custDataLst>
              <p:tags r:id="rId12"/>
            </p:custDataLst>
          </p:nvPr>
        </p:nvSpPr>
        <p:spPr>
          <a:xfrm>
            <a:off x="2440373" y="3675442"/>
            <a:ext cx="7486644" cy="665592"/>
          </a:xfrm>
        </p:spPr>
        <p:txBody>
          <a:bodyPr lIns="90000" tIns="46800" rIns="90000" bIns="46800" anchor="ctr">
            <a:normAutofit/>
          </a:bodyPr>
          <a:lstStyle>
            <a:lvl1pPr marL="0" indent="0" algn="ctr">
              <a:buNone/>
              <a:defRPr sz="2400" baseline="0">
                <a:solidFill>
                  <a:schemeClr val="accent1"/>
                </a:solidFill>
                <a:latin typeface="Arial" panose="020B0604020202020204" pitchFamily="34" charset="0"/>
              </a:defRPr>
            </a:lvl1pPr>
          </a:lstStyle>
          <a:p>
            <a:pPr lvl="0"/>
            <a:r>
              <a:rPr lang="zh-CN" altLang="en-US" dirty="0"/>
              <a:t>单击此处编辑副标题</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stretch>
            <a:fillRect/>
          </a:stretch>
        </p:blipFill>
        <p:spPr>
          <a:xfrm>
            <a:off x="0" y="0"/>
            <a:ext cx="1867535" cy="1779270"/>
          </a:xfrm>
          <a:prstGeom prst="rect">
            <a:avLst/>
          </a:prstGeom>
        </p:spPr>
      </p:pic>
      <p:pic>
        <p:nvPicPr>
          <p:cNvPr id="7" name="图片 6"/>
          <p:cNvPicPr>
            <a:picLocks noChangeAspect="1"/>
          </p:cNvPicPr>
          <p:nvPr userDrawn="1">
            <p:custDataLst>
              <p:tags r:id="rId4"/>
            </p:custDataLst>
          </p:nvPr>
        </p:nvPicPr>
        <p:blipFill>
          <a:blip r:embed="rId5"/>
          <a:stretch>
            <a:fillRect/>
          </a:stretch>
        </p:blipFill>
        <p:spPr>
          <a:xfrm rot="10800000">
            <a:off x="10416540" y="5166360"/>
            <a:ext cx="1775460" cy="1691640"/>
          </a:xfrm>
          <a:prstGeom prst="rect">
            <a:avLst/>
          </a:prstGeom>
        </p:spPr>
      </p:pic>
      <p:sp>
        <p:nvSpPr>
          <p:cNvPr id="2" name="标题 1"/>
          <p:cNvSpPr>
            <a:spLocks noGrp="1"/>
          </p:cNvSpPr>
          <p:nvPr>
            <p:ph type="title"/>
            <p:custDataLst>
              <p:tags r:id="rId6"/>
            </p:custDataLst>
          </p:nvPr>
        </p:nvSpPr>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custDataLst>
              <p:tags r:id="rId3"/>
            </p:custDataLst>
          </p:nvPr>
        </p:nvPicPr>
        <p:blipFill>
          <a:blip r:embed="rId4"/>
          <a:stretch>
            <a:fillRect/>
          </a:stretch>
        </p:blipFill>
        <p:spPr>
          <a:xfrm>
            <a:off x="0" y="0"/>
            <a:ext cx="1867535" cy="1779270"/>
          </a:xfrm>
          <a:prstGeom prst="rect">
            <a:avLst/>
          </a:prstGeom>
        </p:spPr>
      </p:pic>
      <p:pic>
        <p:nvPicPr>
          <p:cNvPr id="10" name="图片 9"/>
          <p:cNvPicPr>
            <a:picLocks noChangeAspect="1"/>
          </p:cNvPicPr>
          <p:nvPr userDrawn="1">
            <p:custDataLst>
              <p:tags r:id="rId5"/>
            </p:custDataLst>
          </p:nvPr>
        </p:nvPicPr>
        <p:blipFill>
          <a:blip r:embed="rId6"/>
          <a:stretch>
            <a:fillRect/>
          </a:stretch>
        </p:blipFill>
        <p:spPr>
          <a:xfrm rot="10800000">
            <a:off x="10416540" y="5166360"/>
            <a:ext cx="1775460" cy="1691640"/>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lIns="90000" tIns="46800" rIns="90000" bIns="46800" anchor="ctr">
            <a:normAutofit/>
          </a:bodyPr>
          <a:lstStyle>
            <a:lvl1pPr>
              <a:defRPr sz="3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a:blip r:embed="rId3"/>
          <a:stretch>
            <a:fillRect/>
          </a:stretch>
        </p:blipFill>
        <p:spPr>
          <a:xfrm rot="10800000">
            <a:off x="10667365" y="5405120"/>
            <a:ext cx="1524635" cy="1452880"/>
          </a:xfrm>
          <a:prstGeom prst="rect">
            <a:avLst/>
          </a:prstGeom>
        </p:spPr>
      </p:pic>
      <p:sp>
        <p:nvSpPr>
          <p:cNvPr id="8" name="矩形 7"/>
          <p:cNvSpPr/>
          <p:nvPr userDrawn="1">
            <p:custDataLst>
              <p:tags r:id="rId4"/>
            </p:custDataLst>
          </p:nvPr>
        </p:nvSpPr>
        <p:spPr>
          <a:xfrm>
            <a:off x="0" y="0"/>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lIns="90000" tIns="46800" rIns="90000" bIns="46800" anchor="ctr">
            <a:normAutofit/>
          </a:bodyPr>
          <a:lstStyle>
            <a:lvl1pPr>
              <a:defRPr sz="3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3999"/>
            <a:ext cx="3956400" cy="4093200"/>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7"/>
            <a:ext cx="6480000" cy="5087937"/>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a:blip r:embed="rId3"/>
          <a:stretch>
            <a:fillRect/>
          </a:stretch>
        </p:blipFill>
        <p:spPr>
          <a:xfrm rot="10800000">
            <a:off x="10667365" y="5405120"/>
            <a:ext cx="1524635" cy="1452880"/>
          </a:xfrm>
          <a:prstGeom prst="rect">
            <a:avLst/>
          </a:prstGeom>
        </p:spPr>
      </p:pic>
      <p:sp>
        <p:nvSpPr>
          <p:cNvPr id="10" name="矩形 9"/>
          <p:cNvSpPr/>
          <p:nvPr userDrawn="1">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12000" y="781200"/>
            <a:ext cx="10976400" cy="626400"/>
          </a:xfrm>
        </p:spPr>
        <p:txBody>
          <a:bodyPr lIns="90000" tIns="46800" rIns="90000" bIns="46800" anchor="ctr">
            <a:normAutofit/>
          </a:bodyPr>
          <a:lstStyle>
            <a:lvl1pPr algn="ctr">
              <a:defRPr sz="3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lIns="90000" tIns="46800" rIns="90000" bIns="46800">
            <a:normAutofit/>
          </a:bodyPr>
          <a:lstStyle>
            <a:lvl1pPr algn="ct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stretch>
            <a:fillRect/>
          </a:stretch>
        </p:blipFill>
        <p:spPr>
          <a:xfrm>
            <a:off x="0" y="-9525"/>
            <a:ext cx="1524635" cy="1452880"/>
          </a:xfrm>
          <a:prstGeom prst="rect">
            <a:avLst/>
          </a:prstGeom>
        </p:spPr>
      </p:pic>
      <p:sp>
        <p:nvSpPr>
          <p:cNvPr id="8" name="矩形 7"/>
          <p:cNvSpPr/>
          <p:nvPr userDrawn="1">
            <p:custDataLst>
              <p:tags r:id="rId4"/>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04800" y="669600"/>
            <a:ext cx="10976400" cy="565200"/>
          </a:xfrm>
        </p:spPr>
        <p:txBody>
          <a:bodyPr lIns="90000" tIns="46800" rIns="90000" bIns="46800" anchor="ctr">
            <a:normAutofit/>
          </a:bodyPr>
          <a:lstStyle>
            <a:lvl1pPr algn="ctr">
              <a:defRPr sz="32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rot="10800000">
            <a:off x="10667365" y="5405120"/>
            <a:ext cx="1524635" cy="1452880"/>
          </a:xfrm>
          <a:prstGeom prst="rect">
            <a:avLst/>
          </a:prstGeom>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75000"/>
                  <a:lumOff val="25000"/>
                </a:schemeClr>
              </a:solidFill>
              <a:sym typeface="+mn-ea"/>
            </a:endParaRPr>
          </a:p>
        </p:txBody>
      </p:sp>
      <p:sp>
        <p:nvSpPr>
          <p:cNvPr id="2" name="标题 1"/>
          <p:cNvSpPr>
            <a:spLocks noGrp="1"/>
          </p:cNvSpPr>
          <p:nvPr>
            <p:ph type="title"/>
            <p:custDataLst>
              <p:tags r:id="rId5"/>
            </p:custDataLst>
          </p:nvPr>
        </p:nvSpPr>
        <p:spPr>
          <a:xfrm>
            <a:off x="579600" y="237600"/>
            <a:ext cx="11037600" cy="441964"/>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solidFill>
                  <a:schemeClr val="tx1">
                    <a:lumMod val="75000"/>
                    <a:lumOff val="2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tx1">
                    <a:lumMod val="75000"/>
                    <a:lumOff val="25000"/>
                  </a:schemeClr>
                </a:solidFill>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solidFill>
                  <a:schemeClr val="tx1">
                    <a:lumMod val="75000"/>
                    <a:lumOff val="25000"/>
                  </a:schemeClr>
                </a:solidFill>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lIns="90000" tIns="46800" rIns="90000" bIns="46800">
            <a:normAutofit/>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75000"/>
                  <a:lumOff val="25000"/>
                </a:schemeClr>
              </a:solidFill>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46800" anchor="b">
            <a:normAutofit/>
          </a:bodyPr>
          <a:lstStyle>
            <a:lvl1pPr algn="ctr">
              <a:defRPr sz="60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a:solidFill>
                  <a:schemeClr val="tx1">
                    <a:lumMod val="75000"/>
                    <a:lumOff val="2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tx1">
                    <a:lumMod val="75000"/>
                    <a:lumOff val="25000"/>
                  </a:schemeClr>
                </a:solidFill>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solidFill>
                  <a:schemeClr val="tx1">
                    <a:lumMod val="75000"/>
                    <a:lumOff val="2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46800" rIns="90000" bIns="46800">
            <a:normAutofit/>
          </a:bodyPr>
          <a:lstStyle>
            <a:lvl1pPr algn="ctr">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8" name="图片 7"/>
          <p:cNvPicPr>
            <a:picLocks noChangeAspect="1"/>
          </p:cNvPicPr>
          <p:nvPr userDrawn="1">
            <p:custDataLst>
              <p:tags r:id="rId8"/>
            </p:custDataLst>
          </p:nvPr>
        </p:nvPicPr>
        <p:blipFill>
          <a:blip r:embed="rId9"/>
          <a:stretch>
            <a:fillRect/>
          </a:stretch>
        </p:blipFill>
        <p:spPr>
          <a:xfrm>
            <a:off x="0" y="0"/>
            <a:ext cx="3143250" cy="2995295"/>
          </a:xfrm>
          <a:prstGeom prst="rect">
            <a:avLst/>
          </a:prstGeom>
        </p:spPr>
      </p:pic>
      <p:pic>
        <p:nvPicPr>
          <p:cNvPr id="11" name="图片 10"/>
          <p:cNvPicPr>
            <a:picLocks noChangeAspect="1"/>
          </p:cNvPicPr>
          <p:nvPr userDrawn="1">
            <p:custDataLst>
              <p:tags r:id="rId10"/>
            </p:custDataLst>
          </p:nvPr>
        </p:nvPicPr>
        <p:blipFill>
          <a:blip r:embed="rId9"/>
          <a:stretch>
            <a:fillRect/>
          </a:stretch>
        </p:blipFill>
        <p:spPr>
          <a:xfrm rot="10800000">
            <a:off x="9048750" y="3862705"/>
            <a:ext cx="3143250" cy="299529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29E5F3B-AE7C-4334-B756-1FA8A7DF40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3720D2-3D0D-43BE-987E-3A4CDEF189F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2" Type="http://schemas.openxmlformats.org/officeDocument/2006/relationships/theme" Target="../theme/theme2.xml"/><Relationship Id="rId31" Type="http://schemas.openxmlformats.org/officeDocument/2006/relationships/tags" Target="../tags/tag136.xml"/><Relationship Id="rId30" Type="http://schemas.openxmlformats.org/officeDocument/2006/relationships/tags" Target="../tags/tag135.xml"/><Relationship Id="rId3" Type="http://schemas.openxmlformats.org/officeDocument/2006/relationships/slideLayout" Target="../slideLayouts/slideLayout14.xml"/><Relationship Id="rId29" Type="http://schemas.openxmlformats.org/officeDocument/2006/relationships/tags" Target="../tags/tag134.xml"/><Relationship Id="rId28" Type="http://schemas.openxmlformats.org/officeDocument/2006/relationships/tags" Target="../tags/tag133.xml"/><Relationship Id="rId27" Type="http://schemas.openxmlformats.org/officeDocument/2006/relationships/tags" Target="../tags/tag132.xml"/><Relationship Id="rId26" Type="http://schemas.openxmlformats.org/officeDocument/2006/relationships/tags" Target="../tags/tag131.xml"/><Relationship Id="rId25" Type="http://schemas.openxmlformats.org/officeDocument/2006/relationships/image" Target="../media/image5.png"/><Relationship Id="rId24" Type="http://schemas.openxmlformats.org/officeDocument/2006/relationships/tags" Target="../tags/tag130.xml"/><Relationship Id="rId23" Type="http://schemas.openxmlformats.org/officeDocument/2006/relationships/image" Target="../media/image4.png"/><Relationship Id="rId22" Type="http://schemas.openxmlformats.org/officeDocument/2006/relationships/tags" Target="../tags/tag129.xml"/><Relationship Id="rId21" Type="http://schemas.openxmlformats.org/officeDocument/2006/relationships/image" Target="../media/image6.png"/><Relationship Id="rId20" Type="http://schemas.openxmlformats.org/officeDocument/2006/relationships/tags" Target="../tags/tag128.xml"/><Relationship Id="rId2" Type="http://schemas.openxmlformats.org/officeDocument/2006/relationships/slideLayout" Target="../slideLayouts/slideLayout13.xml"/><Relationship Id="rId19" Type="http://schemas.openxmlformats.org/officeDocument/2006/relationships/tags" Target="../tags/tag127.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278.xml"/><Relationship Id="rId23" Type="http://schemas.openxmlformats.org/officeDocument/2006/relationships/tags" Target="../tags/tag277.xml"/><Relationship Id="rId22" Type="http://schemas.openxmlformats.org/officeDocument/2006/relationships/tags" Target="../tags/tag276.xml"/><Relationship Id="rId21" Type="http://schemas.openxmlformats.org/officeDocument/2006/relationships/tags" Target="../tags/tag275.xml"/><Relationship Id="rId20" Type="http://schemas.openxmlformats.org/officeDocument/2006/relationships/tags" Target="../tags/tag274.xml"/><Relationship Id="rId2" Type="http://schemas.openxmlformats.org/officeDocument/2006/relationships/slideLayout" Target="../slideLayouts/slideLayout31.xml"/><Relationship Id="rId19" Type="http://schemas.openxmlformats.org/officeDocument/2006/relationships/tags" Target="../tags/tag273.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9E5F3B-AE7C-4334-B756-1FA8A7DF40A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720D2-3D0D-43BE-987E-3A4CDEF189F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20" name="矩形 19"/>
          <p:cNvSpPr/>
          <p:nvPr>
            <p:custDataLst>
              <p:tags r:id="rId19"/>
            </p:custDataLst>
          </p:nvPr>
        </p:nvSpPr>
        <p:spPr>
          <a:xfrm>
            <a:off x="208280" y="236220"/>
            <a:ext cx="11737340" cy="6372225"/>
          </a:xfrm>
          <a:prstGeom prst="rect">
            <a:avLst/>
          </a:prstGeom>
          <a:no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9" name="图片 18" descr="a918e4e3944052dbe02359a88f635c34"/>
          <p:cNvPicPr>
            <a:picLocks noChangeAspect="1"/>
          </p:cNvPicPr>
          <p:nvPr>
            <p:custDataLst>
              <p:tags r:id="rId20"/>
            </p:custDataLst>
          </p:nvPr>
        </p:nvPicPr>
        <p:blipFill>
          <a:blip r:embed="rId21"/>
          <a:srcRect/>
          <a:stretch>
            <a:fillRect/>
          </a:stretch>
        </p:blipFill>
        <p:spPr>
          <a:xfrm>
            <a:off x="-14605" y="106045"/>
            <a:ext cx="2845435" cy="1428750"/>
          </a:xfrm>
          <a:prstGeom prst="rect">
            <a:avLst/>
          </a:prstGeom>
        </p:spPr>
      </p:pic>
      <p:pic>
        <p:nvPicPr>
          <p:cNvPr id="22" name="图片 21" descr="c6cc5248ab9e42a58c6231ec4b586e35"/>
          <p:cNvPicPr>
            <a:picLocks noChangeAspect="1"/>
          </p:cNvPicPr>
          <p:nvPr>
            <p:custDataLst>
              <p:tags r:id="rId22"/>
            </p:custDataLst>
          </p:nvPr>
        </p:nvPicPr>
        <p:blipFill>
          <a:blip r:embed="rId23"/>
          <a:srcRect l="21845" t="27440" r="18889" b="33909"/>
          <a:stretch>
            <a:fillRect/>
          </a:stretch>
        </p:blipFill>
        <p:spPr>
          <a:xfrm>
            <a:off x="-302895" y="-501650"/>
            <a:ext cx="3696970" cy="2411095"/>
          </a:xfrm>
          <a:prstGeom prst="rect">
            <a:avLst/>
          </a:prstGeom>
        </p:spPr>
      </p:pic>
      <p:pic>
        <p:nvPicPr>
          <p:cNvPr id="21" name="图片 20" descr="7b283ce4bdf497b97a799ebbfd32b3da"/>
          <p:cNvPicPr>
            <a:picLocks noChangeAspect="1"/>
          </p:cNvPicPr>
          <p:nvPr>
            <p:custDataLst>
              <p:tags r:id="rId24"/>
            </p:custDataLst>
          </p:nvPr>
        </p:nvPicPr>
        <p:blipFill>
          <a:blip r:embed="rId25"/>
          <a:stretch>
            <a:fillRect/>
          </a:stretch>
        </p:blipFill>
        <p:spPr>
          <a:xfrm>
            <a:off x="9885680" y="5106035"/>
            <a:ext cx="2508885" cy="1667510"/>
          </a:xfrm>
          <a:prstGeom prst="rect">
            <a:avLst/>
          </a:prstGeom>
          <a:effectLst>
            <a:outerShdw blurRad="63500" sx="102000" sy="102000" algn="ctr" rotWithShape="0">
              <a:prstClr val="black">
                <a:alpha val="40000"/>
              </a:prstClr>
            </a:outerShdw>
          </a:effectLst>
        </p:spPr>
      </p:pic>
      <p:sp>
        <p:nvSpPr>
          <p:cNvPr id="2" name="标题占位符 1"/>
          <p:cNvSpPr>
            <a:spLocks noGrp="1"/>
          </p:cNvSpPr>
          <p:nvPr>
            <p:ph type="title"/>
            <p:custDataLst>
              <p:tags r:id="rId26"/>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27"/>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8"/>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65000"/>
                  </a:schemeClr>
                </a:solidFill>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custDataLst>
              <p:tags r:id="rId2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65000"/>
                  </a:schemeClr>
                </a:solidFill>
              </a:defRPr>
            </a:lvl1pPr>
          </a:lstStyle>
          <a:p>
            <a:endParaRPr lang="zh-CN" altLang="en-US"/>
          </a:p>
        </p:txBody>
      </p:sp>
      <p:sp>
        <p:nvSpPr>
          <p:cNvPr id="6" name="灯片编号占位符 5"/>
          <p:cNvSpPr>
            <a:spLocks noGrp="1"/>
          </p:cNvSpPr>
          <p:nvPr>
            <p:ph type="sldNum" sz="quarter" idx="4"/>
            <p:custDataLst>
              <p:tags r:id="rId30"/>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65000"/>
                  </a:schemeClr>
                </a:solidFill>
              </a:defRPr>
            </a:lvl1pPr>
          </a:lstStyle>
          <a:p>
            <a:fld id="{565CE74E-AB26-4998-AD42-012C4C1AD076}" type="slidenum">
              <a:rPr lang="zh-CN" altLang="en-US" smtClean="0"/>
            </a:fld>
            <a:endParaRPr lang="zh-CN" altLang="en-US"/>
          </a:p>
        </p:txBody>
      </p:sp>
      <p:sp>
        <p:nvSpPr>
          <p:cNvPr id="7" name="KSO_TEMPLATE" hidden="1"/>
          <p:cNvSpPr/>
          <p:nvPr>
            <p:custDataLst>
              <p:tags r:id="rId3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75000"/>
              <a:lumOff val="2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7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9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9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92.xml"/><Relationship Id="rId3" Type="http://schemas.openxmlformats.org/officeDocument/2006/relationships/image" Target="../media/image20.png"/><Relationship Id="rId2" Type="http://schemas.microsoft.com/office/2007/relationships/media" Target="file:///C:\Users\Administrator\Desktop\&#21335;&#26041;&#31185;&#25216;&#22823;&#23398;\&#22791;&#35838;PPT\John%20Muir.mp4" TargetMode="External"/><Relationship Id="rId1" Type="http://schemas.openxmlformats.org/officeDocument/2006/relationships/video" Target="file:///C:\Users\Administrator\Desktop\&#21335;&#26041;&#31185;&#25216;&#22823;&#23398;\&#22791;&#35838;PPT\John%20Muir.mp4" TargetMode="Externa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93.xml"/><Relationship Id="rId2" Type="http://schemas.openxmlformats.org/officeDocument/2006/relationships/image" Target="../media/image22.jpe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tags" Target="../tags/tag295.xml"/><Relationship Id="rId2" Type="http://schemas.openxmlformats.org/officeDocument/2006/relationships/image" Target="../media/image23.jpeg"/><Relationship Id="rId1" Type="http://schemas.openxmlformats.org/officeDocument/2006/relationships/tags" Target="../tags/tag29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298.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10.png"/><Relationship Id="rId3" Type="http://schemas.openxmlformats.org/officeDocument/2006/relationships/tags" Target="../tags/tag297.xml"/><Relationship Id="rId2" Type="http://schemas.openxmlformats.org/officeDocument/2006/relationships/image" Target="../media/image9.png"/><Relationship Id="rId1" Type="http://schemas.openxmlformats.org/officeDocument/2006/relationships/tags" Target="../tags/tag29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299.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30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10.png"/><Relationship Id="rId3" Type="http://schemas.openxmlformats.org/officeDocument/2006/relationships/tags" Target="../tags/tag301.xml"/><Relationship Id="rId2" Type="http://schemas.openxmlformats.org/officeDocument/2006/relationships/image" Target="../media/image9.png"/><Relationship Id="rId1" Type="http://schemas.openxmlformats.org/officeDocument/2006/relationships/tags" Target="../tags/tag30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303.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30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10.png"/><Relationship Id="rId3" Type="http://schemas.openxmlformats.org/officeDocument/2006/relationships/tags" Target="../tags/tag305.xml"/><Relationship Id="rId2" Type="http://schemas.openxmlformats.org/officeDocument/2006/relationships/image" Target="../media/image9.png"/><Relationship Id="rId1" Type="http://schemas.openxmlformats.org/officeDocument/2006/relationships/tags" Target="../tags/tag30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80.xml"/><Relationship Id="rId1"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image" Target="../media/image31.jpeg"/><Relationship Id="rId4" Type="http://schemas.openxmlformats.org/officeDocument/2006/relationships/image" Target="../media/image10.png"/><Relationship Id="rId3" Type="http://schemas.openxmlformats.org/officeDocument/2006/relationships/tags" Target="../tags/tag308.xml"/><Relationship Id="rId2" Type="http://schemas.openxmlformats.org/officeDocument/2006/relationships/image" Target="../media/image9.png"/><Relationship Id="rId1" Type="http://schemas.openxmlformats.org/officeDocument/2006/relationships/tags" Target="../tags/tag30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31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3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3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31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31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31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31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31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82.xml"/><Relationship Id="rId1"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5.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tags" Target="../tags/tag288.xml"/><Relationship Id="rId7" Type="http://schemas.openxmlformats.org/officeDocument/2006/relationships/image" Target="../media/image19.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0.png"/><Relationship Id="rId3" Type="http://schemas.openxmlformats.org/officeDocument/2006/relationships/tags" Target="../tags/tag287.xml"/><Relationship Id="rId2" Type="http://schemas.openxmlformats.org/officeDocument/2006/relationships/image" Target="../media/image9.png"/><Relationship Id="rId1" Type="http://schemas.openxmlformats.org/officeDocument/2006/relationships/tags" Target="../tags/tag28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fontScale="90000"/>
          </a:bodyPr>
          <a:p>
            <a:r>
              <a:rPr lang="en-US" altLang="zh-CN">
                <a:latin typeface="Times New Roman" panose="02020603050405020304" charset="0"/>
                <a:cs typeface="Times New Roman" panose="02020603050405020304" charset="0"/>
              </a:rPr>
              <a:t>Lecture 2 Nature, Spirituality and Conservation </a:t>
            </a:r>
            <a:endParaRPr lang="en-US" altLang="zh-CN">
              <a:latin typeface="Times New Roman" panose="02020603050405020304" charset="0"/>
              <a:cs typeface="Times New Roman" panose="02020603050405020304" charset="0"/>
            </a:endParaRPr>
          </a:p>
        </p:txBody>
      </p:sp>
      <p:sp>
        <p:nvSpPr>
          <p:cNvPr id="4" name="内容占位符 3"/>
          <p:cNvSpPr>
            <a:spLocks noGrp="1"/>
          </p:cNvSpPr>
          <p:nvPr>
            <p:ph idx="1"/>
          </p:nvPr>
        </p:nvSpPr>
        <p:spPr>
          <a:xfrm>
            <a:off x="838200" y="2322830"/>
            <a:ext cx="10515600" cy="3917950"/>
          </a:xfrm>
        </p:spPr>
        <p:txBody>
          <a:bodyPr/>
          <a:p>
            <a:pPr marL="0" indent="0">
              <a:buNone/>
            </a:pPr>
            <a:endParaRPr lang="zh-CN" altLang="en-US"/>
          </a:p>
          <a:p>
            <a:pPr marL="0" indent="0">
              <a:buNone/>
            </a:pPr>
            <a:r>
              <a:rPr lang="zh-CN" altLang="en-US">
                <a:latin typeface="Times New Roman" panose="02020603050405020304" charset="0"/>
                <a:cs typeface="Times New Roman" panose="02020603050405020304" charset="0"/>
              </a:rPr>
              <a:t>I.Definition of Wilderness in 1964 American Wilderness Act</a:t>
            </a:r>
            <a:endParaRPr lang="zh-CN" altLang="en-US">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rPr>
              <a:t>I</a:t>
            </a:r>
            <a:r>
              <a:rPr lang="zh-CN" altLang="en-US">
                <a:latin typeface="Times New Roman" panose="02020603050405020304" charset="0"/>
                <a:cs typeface="Times New Roman" panose="02020603050405020304" charset="0"/>
              </a:rPr>
              <a:t>I.Wilderness perception before American transcendentalism</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III.American transcendentalism and wilderness </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IV.Romanticism and Wilderness Appreciation</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V.Philosophical Arguments for Preservation of Wilderness</a:t>
            </a:r>
            <a:endParaRPr lang="zh-CN" altLang="en-US">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cs typeface="Times New Roman" panose="02020603050405020304" charset="0"/>
              </a:rPr>
              <a:t>Emerson and Transcendentalism</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idx="1"/>
          </p:nvPr>
        </p:nvSpPr>
        <p:spPr/>
        <p:txBody>
          <a:bodyPr>
            <a:normAutofit lnSpcReduction="10000"/>
          </a:bodyPr>
          <a:p>
            <a:pPr marL="0" indent="0">
              <a:buNone/>
            </a:pPr>
            <a:r>
              <a:rPr lang="zh-CN" altLang="en-US">
                <a:latin typeface="Times New Roman" panose="02020603050405020304" charset="0"/>
                <a:cs typeface="Times New Roman" panose="02020603050405020304" charset="0"/>
              </a:rPr>
              <a:t>“There are but two things, or but one thing&amp;its shadow---Cause&amp;Effect, and Effect is itself worthless if separated from Cause. It is Cause still that must be worshipped in Effect; so that it is only one thing. The worship of Effect is Idolatry. The Church including under the name, Doctrine, Forms, Discipline, Members, is the instant Effect: Weak man adheres to the Effect&amp;lets God go.” </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“Our dealing with sensible objects is a constant exercise in the necessary lessons of difference, of likeness,of order, of being and seeming, of progressive arrangement; of ascent from particular to general; of combination to one end of manifold forces.”</a:t>
            </a:r>
            <a:r>
              <a:rPr lang="zh-CN" altLang="en-US"/>
              <a:t> </a:t>
            </a: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cs typeface="Times New Roman" panose="02020603050405020304" charset="0"/>
              </a:rPr>
              <a:t>Emerson and Transcendentalism</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idx="1"/>
          </p:nvPr>
        </p:nvSpPr>
        <p:spPr/>
        <p:txBody>
          <a:bodyPr>
            <a:normAutofit/>
          </a:bodyPr>
          <a:p>
            <a:pPr marL="0" indent="0">
              <a:buNone/>
            </a:pPr>
            <a:r>
              <a:rPr lang="zh-CN" altLang="en-US">
                <a:latin typeface="Times New Roman" panose="02020603050405020304" charset="0"/>
                <a:cs typeface="Times New Roman" panose="02020603050405020304" charset="0"/>
              </a:rPr>
              <a:t>“The moral sentiment is that which may be called the Universal Mind, for it is absolute&amp;in every individual the law of the world.” </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“Arising out of eternal Reason, one and perfect, whatever is beautiful rests on the foundations of the necessary.”  </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“Therefore, let no man glory in men; for all things are yours”, that “it is the proper business of life to learn ourselves, for in so doing we discover the ultimate standard of character and the ultimate source of empowerment.”</a:t>
            </a:r>
            <a:r>
              <a:rPr lang="zh-CN" altLang="en-US"/>
              <a:t> </a:t>
            </a:r>
            <a:endParaRPr lang="zh-CN" altLang="en-US"/>
          </a:p>
          <a:p>
            <a:endParaRPr lang="zh-CN" altLang="en-US"/>
          </a:p>
          <a:p>
            <a:pPr marL="0" indent="0">
              <a:buNone/>
            </a:pP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latin typeface="Times New Roman" panose="02020603050405020304" charset="0"/>
                <a:cs typeface="Times New Roman" panose="02020603050405020304" charset="0"/>
                <a:sym typeface="+mn-ea"/>
              </a:rPr>
              <a:t>III.American transcendentalism and wilderness </a:t>
            </a:r>
            <a:endParaRPr lang="zh-CN" altLang="en-US"/>
          </a:p>
        </p:txBody>
      </p:sp>
      <p:pic>
        <p:nvPicPr>
          <p:cNvPr id="4" name="John Muir">
            <a:hlinkClick r:id="" action="ppaction://media"/>
          </p:cNvPr>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436880" y="2303145"/>
            <a:ext cx="6487795" cy="3909060"/>
          </a:xfrm>
          <a:prstGeom prst="rect">
            <a:avLst/>
          </a:prstGeom>
        </p:spPr>
      </p:pic>
    </p:spTree>
    <p:custDataLst>
      <p:tags r:id="rId4"/>
    </p:custDataLst>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latin typeface="Times New Roman" panose="02020603050405020304" charset="0"/>
                <a:cs typeface="Times New Roman" panose="02020603050405020304" charset="0"/>
              </a:rPr>
              <a:t>John Muir</a:t>
            </a:r>
            <a:endParaRPr lang="en-US" altLang="zh-CN">
              <a:latin typeface="Times New Roman" panose="02020603050405020304" charset="0"/>
              <a:cs typeface="Times New Roman" panose="02020603050405020304" charset="0"/>
            </a:endParaRPr>
          </a:p>
        </p:txBody>
      </p:sp>
      <p:pic>
        <p:nvPicPr>
          <p:cNvPr id="4" name="内容占位符 3" descr="John Muir Park"/>
          <p:cNvPicPr>
            <a:picLocks noChangeAspect="1"/>
          </p:cNvPicPr>
          <p:nvPr>
            <p:ph sz="half" idx="1"/>
          </p:nvPr>
        </p:nvPicPr>
        <p:blipFill>
          <a:blip r:embed="rId1"/>
          <a:stretch>
            <a:fillRect/>
          </a:stretch>
        </p:blipFill>
        <p:spPr>
          <a:xfrm>
            <a:off x="-171450" y="-2975610"/>
            <a:ext cx="6731000" cy="9339580"/>
          </a:xfrm>
          <a:prstGeom prst="rect">
            <a:avLst/>
          </a:prstGeom>
        </p:spPr>
      </p:pic>
      <p:pic>
        <p:nvPicPr>
          <p:cNvPr id="7" name="内容占位符 6" descr="缪尔墓地2"/>
          <p:cNvPicPr>
            <a:picLocks noChangeAspect="1"/>
          </p:cNvPicPr>
          <p:nvPr>
            <p:ph sz="half" idx="2"/>
          </p:nvPr>
        </p:nvPicPr>
        <p:blipFill>
          <a:blip r:embed="rId2"/>
          <a:stretch>
            <a:fillRect/>
          </a:stretch>
        </p:blipFill>
        <p:spPr>
          <a:xfrm>
            <a:off x="7358380" y="2480310"/>
            <a:ext cx="2807970" cy="369633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descr="缪尔和罗斯福"/>
          <p:cNvPicPr>
            <a:picLocks noChangeAspect="1"/>
          </p:cNvPicPr>
          <p:nvPr>
            <p:ph sz="quarter" idx="13"/>
            <p:custDataLst>
              <p:tags r:id="rId1"/>
            </p:custDataLst>
          </p:nvPr>
        </p:nvPicPr>
        <p:blipFill>
          <a:blip r:embed="rId2"/>
          <a:stretch>
            <a:fillRect/>
          </a:stretch>
        </p:blipFill>
        <p:spPr>
          <a:xfrm>
            <a:off x="3784600" y="551815"/>
            <a:ext cx="4622165" cy="555879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2"/>
          <a:stretch>
            <a:fillRect/>
          </a:stretch>
        </p:blipFill>
        <p:spPr>
          <a:xfrm>
            <a:off x="0" y="0"/>
            <a:ext cx="1867535" cy="1779270"/>
          </a:xfrm>
          <a:prstGeom prst="rect">
            <a:avLst/>
          </a:prstGeom>
        </p:spPr>
      </p:pic>
      <p:pic>
        <p:nvPicPr>
          <p:cNvPr id="7" name="图片 6"/>
          <p:cNvPicPr>
            <a:picLocks noChangeAspect="1"/>
          </p:cNvPicPr>
          <p:nvPr userDrawn="1">
            <p:custDataLst>
              <p:tags r:id="rId3"/>
            </p:custDataLst>
          </p:nvPr>
        </p:nvPicPr>
        <p:blipFill>
          <a:blip r:embed="rId4"/>
          <a:stretch>
            <a:fillRect/>
          </a:stretch>
        </p:blipFill>
        <p:spPr>
          <a:xfrm rot="10800000">
            <a:off x="10416540" y="5166360"/>
            <a:ext cx="1775460" cy="1691640"/>
          </a:xfrm>
          <a:prstGeom prst="rect">
            <a:avLst/>
          </a:prstGeom>
        </p:spPr>
      </p:pic>
      <p:sp>
        <p:nvSpPr>
          <p:cNvPr id="4" name="标题 3"/>
          <p:cNvSpPr>
            <a:spLocks noGrp="1"/>
          </p:cNvSpPr>
          <p:nvPr>
            <p:ph type="title" idx="4294967295"/>
          </p:nvPr>
        </p:nvSpPr>
        <p:spPr>
          <a:xfrm>
            <a:off x="838200" y="365125"/>
            <a:ext cx="10515600" cy="1325563"/>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Tx/>
            </a:pPr>
            <a:r>
              <a:rPr lang="zh-CN" altLang="en-US" dirty="0">
                <a:solidFill>
                  <a:schemeClr val="accent1">
                    <a:lumMod val="75000"/>
                  </a:schemeClr>
                </a:solidFill>
                <a:latin typeface="汉仪旗黑-85S" charset="0"/>
                <a:ea typeface="汉仪旗黑-85S" charset="0"/>
                <a:sym typeface="+mn-ea"/>
              </a:rPr>
              <a:t>梭罗：</a:t>
            </a:r>
            <a:r>
              <a:rPr lang="zh-CN" altLang="en-US" dirty="0">
                <a:solidFill>
                  <a:schemeClr val="accent1">
                    <a:lumMod val="75000"/>
                  </a:schemeClr>
                </a:solidFill>
                <a:latin typeface="汉仪旗黑-85S" charset="0"/>
                <a:ea typeface="汉仪旗黑-85S" charset="0"/>
                <a:sym typeface="+mn-ea"/>
              </a:rPr>
              <a:t>《</a:t>
            </a:r>
            <a:r>
              <a:rPr lang="zh-CN" altLang="en-US" dirty="0">
                <a:solidFill>
                  <a:schemeClr val="accent1">
                    <a:lumMod val="75000"/>
                  </a:schemeClr>
                </a:solidFill>
                <a:latin typeface="汉仪旗黑-85S" charset="0"/>
                <a:ea typeface="汉仪旗黑-85S" charset="0"/>
                <a:sym typeface="+mn-ea"/>
              </a:rPr>
              <a:t>瓦尔登湖</a:t>
            </a:r>
            <a:r>
              <a:rPr lang="zh-CN" altLang="en-US" dirty="0">
                <a:solidFill>
                  <a:schemeClr val="accent1">
                    <a:lumMod val="75000"/>
                  </a:schemeClr>
                </a:solidFill>
                <a:latin typeface="汉仪旗黑-85S" charset="0"/>
                <a:ea typeface="汉仪旗黑-85S" charset="0"/>
                <a:sym typeface="+mn-ea"/>
              </a:rPr>
              <a:t>》</a:t>
            </a:r>
            <a:endParaRPr lang="zh-CN" altLang="en-US" dirty="0">
              <a:solidFill>
                <a:schemeClr val="accent1">
                  <a:lumMod val="75000"/>
                </a:schemeClr>
              </a:solidFill>
              <a:latin typeface="汉仪旗黑-85S" charset="0"/>
              <a:ea typeface="汉仪旗黑-85S" charset="0"/>
              <a:sym typeface="+mn-ea"/>
            </a:endParaRPr>
          </a:p>
        </p:txBody>
      </p:sp>
      <p:pic>
        <p:nvPicPr>
          <p:cNvPr id="8" name="内容占位符 7"/>
          <p:cNvPicPr>
            <a:picLocks noGrp="1" noChangeAspect="1"/>
          </p:cNvPicPr>
          <p:nvPr>
            <p:ph sz="half" idx="4294967295"/>
          </p:nvPr>
        </p:nvPicPr>
        <p:blipFill>
          <a:blip r:embed="rId5"/>
          <a:stretch>
            <a:fillRect/>
          </a:stretch>
        </p:blipFill>
        <p:spPr>
          <a:xfrm>
            <a:off x="838200" y="2290742"/>
            <a:ext cx="5181182" cy="3421104"/>
          </a:xfrm>
          <a:prstGeom prst="rect">
            <a:avLst/>
          </a:prstGeom>
        </p:spPr>
      </p:pic>
      <p:pic>
        <p:nvPicPr>
          <p:cNvPr id="10" name="内容占位符 9"/>
          <p:cNvPicPr>
            <a:picLocks noGrp="1" noChangeAspect="1"/>
          </p:cNvPicPr>
          <p:nvPr>
            <p:ph sz="half" idx="4294967295"/>
          </p:nvPr>
        </p:nvPicPr>
        <p:blipFill>
          <a:blip r:embed="rId6"/>
          <a:stretch>
            <a:fillRect/>
          </a:stretch>
        </p:blipFill>
        <p:spPr>
          <a:xfrm>
            <a:off x="6172200" y="2340685"/>
            <a:ext cx="5181862" cy="3321218"/>
          </a:xfrm>
          <a:prstGeom prst="rect">
            <a:avLst/>
          </a:prstGeom>
        </p:spPr>
      </p:pic>
    </p:spTree>
    <p:custDataLst>
      <p:tags r:id="rId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Henry David Thoreau (1817-1862)</a:t>
            </a:r>
            <a:endParaRPr lang="en-US" altLang="zh-CN"/>
          </a:p>
        </p:txBody>
      </p:sp>
      <p:sp>
        <p:nvSpPr>
          <p:cNvPr id="3" name="文本占位符 2"/>
          <p:cNvSpPr>
            <a:spLocks noGrp="1"/>
          </p:cNvSpPr>
          <p:nvPr>
            <p:ph type="body" sz="quarter" idx="13"/>
          </p:nvPr>
        </p:nvSpPr>
        <p:spPr/>
        <p:txBody>
          <a:bodyPr>
            <a:noAutofit/>
          </a:bodyPr>
          <a:p>
            <a:endParaRPr lang="zh-CN" altLang="en-US" sz="1900"/>
          </a:p>
          <a:p>
            <a:pPr marL="0" indent="0">
              <a:spcAft>
                <a:spcPts val="0"/>
              </a:spcAft>
              <a:buNone/>
            </a:pPr>
            <a:r>
              <a:rPr lang="zh-CN" altLang="en-US" sz="2000">
                <a:latin typeface="Times New Roman" panose="02020603050405020304" charset="0"/>
                <a:cs typeface="Times New Roman" panose="02020603050405020304" charset="0"/>
              </a:rPr>
              <a:t>He is American author,naturalist and a giant of American literature. And his books include Walden and Civil Disobedience</a:t>
            </a:r>
            <a:endParaRPr lang="zh-CN" altLang="en-US" sz="2000">
              <a:latin typeface="Times New Roman" panose="02020603050405020304" charset="0"/>
              <a:cs typeface="Times New Roman" panose="02020603050405020304" charset="0"/>
            </a:endParaRPr>
          </a:p>
          <a:p>
            <a:pPr marL="0" indent="0">
              <a:spcAft>
                <a:spcPts val="0"/>
              </a:spcAft>
              <a:buNone/>
            </a:pPr>
            <a:endParaRPr lang="zh-CN" altLang="en-US" sz="2000">
              <a:latin typeface="Times New Roman" panose="02020603050405020304" charset="0"/>
              <a:cs typeface="Times New Roman" panose="02020603050405020304" charset="0"/>
            </a:endParaRPr>
          </a:p>
          <a:p>
            <a:pPr>
              <a:spcAft>
                <a:spcPts val="0"/>
              </a:spcAft>
            </a:pPr>
            <a:endParaRPr lang="zh-CN" altLang="en-US" sz="1900"/>
          </a:p>
        </p:txBody>
      </p:sp>
      <p:pic>
        <p:nvPicPr>
          <p:cNvPr id="5" name="内容占位符 4" descr="图片3"/>
          <p:cNvPicPr>
            <a:picLocks noChangeAspect="1"/>
          </p:cNvPicPr>
          <p:nvPr>
            <p:ph sz="quarter" idx="14"/>
          </p:nvPr>
        </p:nvPicPr>
        <p:blipFill>
          <a:blip r:embed="rId1"/>
          <a:stretch>
            <a:fillRect/>
          </a:stretch>
        </p:blipFill>
        <p:spPr>
          <a:xfrm>
            <a:off x="5721350" y="1351280"/>
            <a:ext cx="5238750" cy="3924300"/>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2"/>
          <a:stretch>
            <a:fillRect/>
          </a:stretch>
        </p:blipFill>
        <p:spPr>
          <a:xfrm>
            <a:off x="0" y="0"/>
            <a:ext cx="1867535" cy="1779270"/>
          </a:xfrm>
          <a:prstGeom prst="rect">
            <a:avLst/>
          </a:prstGeom>
        </p:spPr>
      </p:pic>
      <p:pic>
        <p:nvPicPr>
          <p:cNvPr id="9" name="图片 8"/>
          <p:cNvPicPr>
            <a:picLocks noChangeAspect="1"/>
          </p:cNvPicPr>
          <p:nvPr userDrawn="1">
            <p:custDataLst>
              <p:tags r:id="rId3"/>
            </p:custDataLst>
          </p:nvPr>
        </p:nvPicPr>
        <p:blipFill>
          <a:blip r:embed="rId4"/>
          <a:stretch>
            <a:fillRect/>
          </a:stretch>
        </p:blipFill>
        <p:spPr>
          <a:xfrm rot="10800000">
            <a:off x="10416540" y="5166360"/>
            <a:ext cx="1775460" cy="1691640"/>
          </a:xfrm>
          <a:prstGeom prst="rect">
            <a:avLst/>
          </a:prstGeom>
        </p:spPr>
      </p:pic>
      <p:sp>
        <p:nvSpPr>
          <p:cNvPr id="2" name="标题 1"/>
          <p:cNvSpPr>
            <a:spLocks noGrp="1"/>
          </p:cNvSpPr>
          <p:nvPr>
            <p:ph type="title" idx="4294967295"/>
          </p:nvPr>
        </p:nvSpPr>
        <p:spPr>
          <a:xfrm>
            <a:off x="838200" y="365125"/>
            <a:ext cx="10515600" cy="1325563"/>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Tx/>
            </a:pPr>
            <a:r>
              <a:rPr lang="en-US" altLang="zh-CN"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rPr>
              <a:t>John Muir and Wildernss Preservation</a:t>
            </a:r>
            <a:endParaRPr lang="en-US" altLang="zh-CN"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endParaRPr>
          </a:p>
        </p:txBody>
      </p:sp>
      <p:pic>
        <p:nvPicPr>
          <p:cNvPr id="6" name="内容占位符 5"/>
          <p:cNvPicPr>
            <a:picLocks noGrp="1" noChangeAspect="1"/>
          </p:cNvPicPr>
          <p:nvPr>
            <p:ph sz="half" idx="4294967295"/>
          </p:nvPr>
        </p:nvPicPr>
        <p:blipFill>
          <a:blip r:embed="rId5"/>
          <a:stretch>
            <a:fillRect/>
          </a:stretch>
        </p:blipFill>
        <p:spPr>
          <a:xfrm>
            <a:off x="1894137" y="1825625"/>
            <a:ext cx="3069366" cy="4351338"/>
          </a:xfrm>
          <a:prstGeom prst="rect">
            <a:avLst/>
          </a:prstGeom>
        </p:spPr>
      </p:pic>
      <p:pic>
        <p:nvPicPr>
          <p:cNvPr id="8" name="内容占位符 7"/>
          <p:cNvPicPr>
            <a:picLocks noGrp="1" noChangeAspect="1"/>
          </p:cNvPicPr>
          <p:nvPr>
            <p:ph sz="half" idx="4294967295"/>
          </p:nvPr>
        </p:nvPicPr>
        <p:blipFill>
          <a:blip r:embed="rId6"/>
          <a:stretch>
            <a:fillRect/>
          </a:stretch>
        </p:blipFill>
        <p:spPr>
          <a:xfrm>
            <a:off x="6619875" y="1858169"/>
            <a:ext cx="4286250" cy="4286250"/>
          </a:xfrm>
          <a:prstGeom prst="rect">
            <a:avLst/>
          </a:prstGeom>
        </p:spPr>
      </p:pic>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latin typeface="Times New Roman" panose="02020603050405020304" charset="0"/>
                <a:ea typeface="SimSun-ExtB" panose="02010609060101010101" charset="-122"/>
                <a:cs typeface="Times New Roman" panose="02020603050405020304" charset="0"/>
              </a:rPr>
              <a:t>Walden: The Art of Living</a:t>
            </a:r>
            <a:endParaRPr lang="en-US" altLang="zh-CN">
              <a:latin typeface="Times New Roman" panose="02020603050405020304" charset="0"/>
              <a:ea typeface="SimSun-ExtB" panose="02010609060101010101" charset="-122"/>
              <a:cs typeface="Times New Roman" panose="02020603050405020304" charset="0"/>
            </a:endParaRPr>
          </a:p>
        </p:txBody>
      </p:sp>
      <p:sp>
        <p:nvSpPr>
          <p:cNvPr id="3" name="内容占位符 2"/>
          <p:cNvSpPr>
            <a:spLocks noGrp="1"/>
          </p:cNvSpPr>
          <p:nvPr>
            <p:ph sz="quarter" idx="13"/>
          </p:nvPr>
        </p:nvSpPr>
        <p:spPr/>
        <p:txBody>
          <a:bodyPr>
            <a:normAutofit/>
          </a:bodyPr>
          <a:p>
            <a:pPr marL="0" indent="0">
              <a:spcAft>
                <a:spcPts val="0"/>
              </a:spcAft>
              <a:buNone/>
            </a:pPr>
            <a:endParaRPr>
              <a:latin typeface="Times New Roman" panose="02020603050405020304" charset="0"/>
              <a:cs typeface="Times New Roman" panose="02020603050405020304" charset="0"/>
              <a:sym typeface="+mn-ea"/>
            </a:endParaRPr>
          </a:p>
          <a:p>
            <a:pPr marL="0" indent="0">
              <a:spcAft>
                <a:spcPts val="0"/>
              </a:spcAft>
              <a:buNone/>
            </a:pPr>
            <a:r>
              <a:rPr sz="2000">
                <a:latin typeface="Times New Roman" panose="02020603050405020304" charset="0"/>
                <a:cs typeface="Times New Roman" panose="02020603050405020304" charset="0"/>
                <a:sym typeface="+mn-ea"/>
              </a:rPr>
              <a:t>Pristine nature can provide us with an ideal place where we can make good ethical judgement; “I love to be alone. I never found the companion that was so companionable as solitude...Society is commonly too cheap. We meet at very short intervals, not having had time to acquire any new value for each other.”</a:t>
            </a:r>
            <a:endParaRPr lang="zh-CN" altLang="en-US" sz="2000">
              <a:latin typeface="Times New Roman" panose="02020603050405020304" charset="0"/>
              <a:cs typeface="Times New Roman" panose="02020603050405020304" charset="0"/>
            </a:endParaRPr>
          </a:p>
          <a:p>
            <a:pPr marL="0" indent="0">
              <a:buNone/>
            </a:pPr>
            <a:endParaRPr sz="2000">
              <a:latin typeface="Times New Roman" panose="02020603050405020304" charset="0"/>
              <a:cs typeface="Times New Roman" panose="02020603050405020304" charset="0"/>
              <a:sym typeface="+mn-ea"/>
            </a:endParaRPr>
          </a:p>
          <a:p>
            <a:pPr marL="0" indent="0">
              <a:buNone/>
            </a:pPr>
            <a:r>
              <a:rPr sz="2000">
                <a:latin typeface="Times New Roman" panose="02020603050405020304" charset="0"/>
                <a:cs typeface="Times New Roman" panose="02020603050405020304" charset="0"/>
                <a:sym typeface="+mn-ea"/>
              </a:rPr>
              <a:t>The beauty of Pristine nature and the beauty of justice are similar.</a:t>
            </a:r>
            <a:endParaRPr lang="zh-CN" altLang="en-US" sz="2000">
              <a:latin typeface="Times New Roman" panose="02020603050405020304" charset="0"/>
              <a:cs typeface="Times New Roman" panose="02020603050405020304" charset="0"/>
            </a:endParaRPr>
          </a:p>
          <a:p>
            <a:endParaRPr lang="zh-CN" altLang="en-US" sz="200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2"/>
          <a:stretch>
            <a:fillRect/>
          </a:stretch>
        </p:blipFill>
        <p:spPr>
          <a:xfrm>
            <a:off x="0" y="0"/>
            <a:ext cx="1867535" cy="1779270"/>
          </a:xfrm>
          <a:prstGeom prst="rect">
            <a:avLst/>
          </a:prstGeom>
        </p:spPr>
      </p:pic>
      <p:pic>
        <p:nvPicPr>
          <p:cNvPr id="9" name="图片 8"/>
          <p:cNvPicPr>
            <a:picLocks noChangeAspect="1"/>
          </p:cNvPicPr>
          <p:nvPr userDrawn="1">
            <p:custDataLst>
              <p:tags r:id="rId3"/>
            </p:custDataLst>
          </p:nvPr>
        </p:nvPicPr>
        <p:blipFill>
          <a:blip r:embed="rId4"/>
          <a:stretch>
            <a:fillRect/>
          </a:stretch>
        </p:blipFill>
        <p:spPr>
          <a:xfrm rot="10800000">
            <a:off x="10416540" y="5166360"/>
            <a:ext cx="1775460" cy="1691640"/>
          </a:xfrm>
          <a:prstGeom prst="rect">
            <a:avLst/>
          </a:prstGeom>
        </p:spPr>
      </p:pic>
      <p:sp>
        <p:nvSpPr>
          <p:cNvPr id="2" name="标题 1"/>
          <p:cNvSpPr>
            <a:spLocks noGrp="1"/>
          </p:cNvSpPr>
          <p:nvPr>
            <p:ph type="title" idx="4294967295"/>
          </p:nvPr>
        </p:nvSpPr>
        <p:spPr>
          <a:xfrm>
            <a:off x="838200" y="365125"/>
            <a:ext cx="10515600" cy="1325563"/>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Tx/>
            </a:pPr>
            <a:r>
              <a:rPr lang="en-US"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rPr>
              <a:t>Aldo Leopold: Land Ethics</a:t>
            </a:r>
            <a:endParaRPr lang="en-US"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endParaRPr>
          </a:p>
        </p:txBody>
      </p:sp>
      <p:pic>
        <p:nvPicPr>
          <p:cNvPr id="5" name="内容占位符 4"/>
          <p:cNvPicPr>
            <a:picLocks noGrp="1" noChangeAspect="1"/>
          </p:cNvPicPr>
          <p:nvPr>
            <p:ph sz="half" idx="4294967295"/>
          </p:nvPr>
        </p:nvPicPr>
        <p:blipFill>
          <a:blip r:embed="rId5"/>
          <a:stretch>
            <a:fillRect/>
          </a:stretch>
        </p:blipFill>
        <p:spPr>
          <a:xfrm>
            <a:off x="857250" y="2286794"/>
            <a:ext cx="5143500" cy="3429000"/>
          </a:xfrm>
          <a:prstGeom prst="rect">
            <a:avLst/>
          </a:prstGeom>
        </p:spPr>
      </p:pic>
      <p:pic>
        <p:nvPicPr>
          <p:cNvPr id="8" name="内容占位符 7"/>
          <p:cNvPicPr>
            <a:picLocks noGrp="1" noChangeAspect="1"/>
          </p:cNvPicPr>
          <p:nvPr>
            <p:ph sz="half" idx="4294967295"/>
          </p:nvPr>
        </p:nvPicPr>
        <p:blipFill>
          <a:blip r:embed="rId6"/>
          <a:stretch>
            <a:fillRect/>
          </a:stretch>
        </p:blipFill>
        <p:spPr>
          <a:xfrm>
            <a:off x="6191250" y="2286794"/>
            <a:ext cx="5143500" cy="3429000"/>
          </a:xfrm>
          <a:prstGeom prst="rect">
            <a:avLst/>
          </a:prstGeom>
        </p:spPr>
      </p:pic>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a:latin typeface="Times New Roman" panose="02020603050405020304" charset="0"/>
                <a:cs typeface="Times New Roman" panose="02020603050405020304" charset="0"/>
                <a:sym typeface="+mn-ea"/>
              </a:rPr>
              <a:t>Lecture 2 Nature, Spirituality and Conservation </a:t>
            </a:r>
            <a:br>
              <a:rPr lang="en-US" altLang="zh-CN">
                <a:latin typeface="Times New Roman" panose="02020603050405020304" charset="0"/>
                <a:cs typeface="Times New Roman" panose="02020603050405020304" charset="0"/>
              </a:rPr>
            </a:br>
            <a:endParaRPr lang="zh-CN" altLang="en-US"/>
          </a:p>
        </p:txBody>
      </p:sp>
      <p:sp>
        <p:nvSpPr>
          <p:cNvPr id="5" name="内容占位符 4"/>
          <p:cNvSpPr>
            <a:spLocks noGrp="1"/>
          </p:cNvSpPr>
          <p:nvPr>
            <p:ph sz="half" idx="1"/>
          </p:nvPr>
        </p:nvSpPr>
        <p:spPr/>
        <p:txBody>
          <a:bodyPr>
            <a:normAutofit lnSpcReduction="10000"/>
          </a:bodyPr>
          <a:p>
            <a:pPr marL="0" indent="0">
              <a:buNone/>
            </a:pPr>
            <a:r>
              <a:rPr lang="zh-CN" altLang="en-US">
                <a:latin typeface="Times New Roman" panose="02020603050405020304" charset="0"/>
                <a:cs typeface="Times New Roman" panose="02020603050405020304" charset="0"/>
                <a:sym typeface="+mn-ea"/>
              </a:rPr>
              <a:t>I.Definition of Wilderness in 1964 American Wilderness Act</a:t>
            </a:r>
            <a:endParaRPr lang="zh-CN" altLang="en-US">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sym typeface="+mn-ea"/>
              </a:rPr>
              <a:t>I</a:t>
            </a:r>
            <a:r>
              <a:rPr lang="zh-CN" altLang="en-US">
                <a:latin typeface="Times New Roman" panose="02020603050405020304" charset="0"/>
                <a:cs typeface="Times New Roman" panose="02020603050405020304" charset="0"/>
                <a:sym typeface="+mn-ea"/>
              </a:rPr>
              <a:t>I.Wilderness perception before American transcendentalism</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sym typeface="+mn-ea"/>
              </a:rPr>
              <a:t>III.American transcendentalism and wilderness </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sym typeface="+mn-ea"/>
              </a:rPr>
              <a:t>IV.Romanticism and Wilderness Appreciation</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sym typeface="+mn-ea"/>
              </a:rPr>
              <a:t>V.Philosophical Arguments for Preservation of Wilderness</a:t>
            </a:r>
            <a:endParaRPr lang="zh-CN" altLang="en-US">
              <a:latin typeface="Times New Roman" panose="02020603050405020304" charset="0"/>
              <a:cs typeface="Times New Roman" panose="02020603050405020304" charset="0"/>
            </a:endParaRPr>
          </a:p>
          <a:p>
            <a:endParaRPr lang="zh-CN" altLang="en-US"/>
          </a:p>
        </p:txBody>
      </p:sp>
      <p:pic>
        <p:nvPicPr>
          <p:cNvPr id="7" name="内容占位符 6" descr="图片1"/>
          <p:cNvPicPr>
            <a:picLocks noChangeAspect="1"/>
          </p:cNvPicPr>
          <p:nvPr>
            <p:ph sz="half" idx="2"/>
          </p:nvPr>
        </p:nvPicPr>
        <p:blipFill>
          <a:blip r:embed="rId1"/>
          <a:stretch>
            <a:fillRect/>
          </a:stretch>
        </p:blipFill>
        <p:spPr>
          <a:xfrm>
            <a:off x="6811010" y="2049145"/>
            <a:ext cx="3144520" cy="4317365"/>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2"/>
          <a:stretch>
            <a:fillRect/>
          </a:stretch>
        </p:blipFill>
        <p:spPr>
          <a:xfrm>
            <a:off x="0" y="0"/>
            <a:ext cx="1867535" cy="1779270"/>
          </a:xfrm>
          <a:prstGeom prst="rect">
            <a:avLst/>
          </a:prstGeom>
        </p:spPr>
      </p:pic>
      <p:pic>
        <p:nvPicPr>
          <p:cNvPr id="7" name="图片 6"/>
          <p:cNvPicPr>
            <a:picLocks noChangeAspect="1"/>
          </p:cNvPicPr>
          <p:nvPr userDrawn="1">
            <p:custDataLst>
              <p:tags r:id="rId3"/>
            </p:custDataLst>
          </p:nvPr>
        </p:nvPicPr>
        <p:blipFill>
          <a:blip r:embed="rId4"/>
          <a:stretch>
            <a:fillRect/>
          </a:stretch>
        </p:blipFill>
        <p:spPr>
          <a:xfrm rot="10800000">
            <a:off x="10416540" y="5166360"/>
            <a:ext cx="1775460" cy="1691640"/>
          </a:xfrm>
          <a:prstGeom prst="rect">
            <a:avLst/>
          </a:prstGeom>
        </p:spPr>
      </p:pic>
      <p:sp>
        <p:nvSpPr>
          <p:cNvPr id="11" name="标题 10"/>
          <p:cNvSpPr>
            <a:spLocks noGrp="1"/>
          </p:cNvSpPr>
          <p:nvPr>
            <p:ph type="title" idx="4294967295"/>
          </p:nvPr>
        </p:nvSpPr>
        <p:spPr>
          <a:xfrm>
            <a:off x="838200" y="365125"/>
            <a:ext cx="10515600" cy="1325563"/>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Tx/>
            </a:pPr>
            <a:r>
              <a:rPr lang="en-US" altLang="zh-CN" dirty="0">
                <a:solidFill>
                  <a:schemeClr val="accent1">
                    <a:lumMod val="75000"/>
                  </a:schemeClr>
                </a:solidFill>
                <a:latin typeface="汉仪旗黑-85S" charset="0"/>
                <a:ea typeface="汉仪旗黑-85S" charset="0"/>
                <a:sym typeface="+mn-ea"/>
              </a:rPr>
              <a:t>《</a:t>
            </a:r>
            <a:r>
              <a:rPr lang="en-US" altLang="zh-CN" dirty="0">
                <a:solidFill>
                  <a:schemeClr val="accent1">
                    <a:lumMod val="75000"/>
                  </a:schemeClr>
                </a:solidFill>
                <a:latin typeface="汉仪旗黑-85S" charset="0"/>
                <a:ea typeface="汉仪旗黑-85S" charset="0"/>
                <a:sym typeface="+mn-ea"/>
              </a:rPr>
              <a:t>沙乡年鉴</a:t>
            </a:r>
            <a:r>
              <a:rPr lang="en-US" altLang="zh-CN" dirty="0">
                <a:solidFill>
                  <a:schemeClr val="accent1">
                    <a:lumMod val="75000"/>
                  </a:schemeClr>
                </a:solidFill>
                <a:latin typeface="汉仪旗黑-85S" charset="0"/>
                <a:ea typeface="汉仪旗黑-85S" charset="0"/>
                <a:sym typeface="+mn-ea"/>
              </a:rPr>
              <a:t>》</a:t>
            </a:r>
            <a:endParaRPr lang="en-US" altLang="zh-CN" dirty="0">
              <a:solidFill>
                <a:schemeClr val="accent1">
                  <a:lumMod val="75000"/>
                </a:schemeClr>
              </a:solidFill>
              <a:latin typeface="汉仪旗黑-85S" charset="0"/>
              <a:ea typeface="汉仪旗黑-85S" charset="0"/>
              <a:sym typeface="+mn-ea"/>
            </a:endParaRPr>
          </a:p>
        </p:txBody>
      </p:sp>
      <p:pic>
        <p:nvPicPr>
          <p:cNvPr id="17" name="内容占位符 16"/>
          <p:cNvPicPr>
            <a:picLocks noGrp="1" noChangeAspect="1"/>
          </p:cNvPicPr>
          <p:nvPr>
            <p:ph sz="half" idx="4294967295"/>
          </p:nvPr>
        </p:nvPicPr>
        <p:blipFill>
          <a:blip r:embed="rId5"/>
          <a:stretch>
            <a:fillRect/>
          </a:stretch>
        </p:blipFill>
        <p:spPr>
          <a:xfrm>
            <a:off x="6350466" y="1825625"/>
            <a:ext cx="4420548" cy="4351338"/>
          </a:xfrm>
          <a:prstGeom prst="rect">
            <a:avLst/>
          </a:prstGeom>
        </p:spPr>
      </p:pic>
      <p:sp>
        <p:nvSpPr>
          <p:cNvPr id="19" name="内容占位符 18"/>
          <p:cNvSpPr>
            <a:spLocks noGrp="1"/>
          </p:cNvSpPr>
          <p:nvPr>
            <p:ph sz="half" idx="4294967295"/>
            <p:custDataLst>
              <p:tags r:id="rId6"/>
            </p:custDataLst>
          </p:nvPr>
        </p:nvSpPr>
        <p:spPr>
          <a:xfrm>
            <a:off x="838200" y="1825625"/>
            <a:ext cx="5181600" cy="4351338"/>
          </a:xfr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zh-CN" altLang="en-US" dirty="0">
                <a:solidFill>
                  <a:schemeClr val="dk1"/>
                </a:solidFill>
                <a:latin typeface="微软雅黑" panose="020B0503020204020204" charset="-122"/>
                <a:ea typeface="微软雅黑" panose="020B0503020204020204" charset="-122"/>
                <a:sym typeface="+mn-ea"/>
              </a:rPr>
              <a:t>主要思想：</a:t>
            </a:r>
            <a:endParaRPr lang="zh-CN" altLang="en-US" dirty="0">
              <a:solidFill>
                <a:schemeClr val="dk1"/>
              </a:solidFill>
              <a:latin typeface="微软雅黑" panose="020B0503020204020204" charset="-122"/>
              <a:ea typeface="微软雅黑" panose="020B0503020204020204" charset="-122"/>
              <a:sym typeface="+mn-ea"/>
            </a:endParaRPr>
          </a:p>
          <a:p>
            <a:pPr lvl="0" algn="l">
              <a:buClrTx/>
              <a:buSzTx/>
            </a:pPr>
            <a:endParaRPr lang="zh-CN" altLang="en-US" dirty="0">
              <a:solidFill>
                <a:schemeClr val="dk1"/>
              </a:solidFill>
              <a:latin typeface="微软雅黑" panose="020B0503020204020204" charset="-122"/>
              <a:ea typeface="微软雅黑" panose="020B0503020204020204" charset="-122"/>
              <a:sym typeface="+mn-ea"/>
            </a:endParaRPr>
          </a:p>
          <a:p>
            <a:pPr lvl="0" algn="l">
              <a:buClrTx/>
              <a:buSzTx/>
            </a:pPr>
            <a:r>
              <a:rPr lang="zh-CN" altLang="en-US" dirty="0">
                <a:solidFill>
                  <a:schemeClr val="dk1"/>
                </a:solidFill>
                <a:latin typeface="微软雅黑" panose="020B0503020204020204" charset="-122"/>
                <a:ea typeface="微软雅黑" panose="020B0503020204020204" charset="-122"/>
                <a:sym typeface="+mn-ea"/>
              </a:rPr>
              <a:t>大地伦理思想的提出。</a:t>
            </a:r>
            <a:endParaRPr lang="zh-CN" altLang="en-US" dirty="0">
              <a:solidFill>
                <a:schemeClr val="dk1"/>
              </a:solidFill>
              <a:latin typeface="微软雅黑" panose="020B0503020204020204" charset="-122"/>
              <a:ea typeface="微软雅黑" panose="020B0503020204020204" charset="-122"/>
              <a:sym typeface="+mn-ea"/>
            </a:endParaRPr>
          </a:p>
          <a:p>
            <a:pPr lvl="0" algn="l">
              <a:buClrTx/>
              <a:buSzTx/>
            </a:pPr>
            <a:r>
              <a:rPr lang="zh-CN" altLang="en-US" dirty="0">
                <a:solidFill>
                  <a:schemeClr val="dk1"/>
                </a:solidFill>
                <a:latin typeface="微软雅黑" panose="020B0503020204020204" charset="-122"/>
                <a:ea typeface="微软雅黑" panose="020B0503020204020204" charset="-122"/>
                <a:sym typeface="+mn-ea"/>
              </a:rPr>
              <a:t>生态科学和生态审美思想。</a:t>
            </a:r>
            <a:endParaRPr lang="zh-CN" altLang="en-US" dirty="0">
              <a:solidFill>
                <a:schemeClr val="dk1"/>
              </a:solidFill>
              <a:latin typeface="微软雅黑" panose="020B0503020204020204" charset="-122"/>
              <a:ea typeface="微软雅黑" panose="020B0503020204020204" charset="-122"/>
              <a:sym typeface="+mn-ea"/>
            </a:endParaRPr>
          </a:p>
          <a:p>
            <a:pPr lvl="0" algn="l">
              <a:buClrTx/>
              <a:buSzTx/>
            </a:pPr>
            <a:endParaRPr lang="zh-CN" altLang="en-US" dirty="0">
              <a:solidFill>
                <a:schemeClr val="dk1"/>
              </a:solidFill>
              <a:latin typeface="微软雅黑" panose="020B0503020204020204" charset="-122"/>
              <a:ea typeface="微软雅黑" panose="020B0503020204020204" charset="-122"/>
              <a:sym typeface="+mn-ea"/>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Romanticism and Wilderness</a:t>
            </a:r>
            <a:endParaRPr lang="en-US" altLang="zh-CN"/>
          </a:p>
        </p:txBody>
      </p:sp>
      <p:sp>
        <p:nvSpPr>
          <p:cNvPr id="3" name="内容占位符 2"/>
          <p:cNvSpPr>
            <a:spLocks noGrp="1"/>
          </p:cNvSpPr>
          <p:nvPr>
            <p:ph sz="quarter" idx="13"/>
          </p:nvPr>
        </p:nvSpPr>
        <p:spPr/>
        <p:txBody>
          <a:bodyPr>
            <a:normAutofit/>
          </a:bodyPr>
          <a:p>
            <a:r>
              <a:rPr lang="zh-CN" altLang="en-US"/>
              <a:t>1.Wilderness versus Civilization </a:t>
            </a:r>
            <a:endParaRPr lang="zh-CN" altLang="en-US"/>
          </a:p>
          <a:p>
            <a:r>
              <a:rPr lang="zh-CN" altLang="en-US"/>
              <a:t>Discourse on the Sciences and the Arts and Discourse on the Origin of Inequality</a:t>
            </a:r>
            <a:endParaRPr lang="zh-CN" altLang="en-US"/>
          </a:p>
          <a:p>
            <a:r>
              <a:rPr lang="zh-CN" altLang="en-US"/>
              <a:t>(1)He questioned the absolute authority and value ascribed to the arts and science in the age of the Enlightenment and argued that they in fact cause the human beings’ moral degeneration. </a:t>
            </a:r>
            <a:endParaRPr lang="zh-CN" altLang="en-US"/>
          </a:p>
          <a:p>
            <a:r>
              <a:rPr lang="zh-CN" altLang="en-US"/>
              <a:t>(2)Modern society and political life lead to an excessive inequality among human beings that decadence and unhappiness are the hallmarks of human society. </a:t>
            </a:r>
            <a:endParaRPr lang="zh-CN" altLang="en-US"/>
          </a:p>
          <a:p>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cs typeface="Times New Roman" panose="02020603050405020304" charset="0"/>
              </a:rPr>
              <a:t>Rousseau: Romanticism and Wilderness</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sz="quarter" idx="13"/>
          </p:nvPr>
        </p:nvSpPr>
        <p:spPr/>
        <p:txBody>
          <a:bodyPr>
            <a:normAutofit/>
          </a:bodyPr>
          <a:p>
            <a:pPr marL="0" indent="0">
              <a:buNone/>
            </a:pPr>
            <a:r>
              <a:rPr lang="zh-CN" altLang="en-US" sz="2000" b="1"/>
              <a:t>Wilderness versus Civilization </a:t>
            </a:r>
            <a:endParaRPr lang="zh-CN" altLang="en-US" sz="2000" b="1"/>
          </a:p>
          <a:p>
            <a:pPr marL="0" indent="0">
              <a:buNone/>
            </a:pPr>
            <a:r>
              <a:rPr lang="zh-CN" altLang="en-US" sz="2000"/>
              <a:t>Discourse on the Sciences and the Arts and Discourse on the Origin of Inequality</a:t>
            </a:r>
            <a:endParaRPr lang="zh-CN" altLang="en-US" sz="2000"/>
          </a:p>
          <a:p>
            <a:pPr marL="0" indent="0">
              <a:buNone/>
            </a:pPr>
            <a:r>
              <a:rPr lang="zh-CN" altLang="en-US" sz="2000"/>
              <a:t>(1)He questioned the absolute authority and value ascribed to the arts and science in the age of the Enlightenment and argued that they in fact cause the human beings’ moral degeneration. </a:t>
            </a:r>
            <a:endParaRPr lang="zh-CN" altLang="en-US" sz="2000"/>
          </a:p>
          <a:p>
            <a:pPr marL="0" indent="0">
              <a:buNone/>
            </a:pPr>
            <a:r>
              <a:rPr lang="zh-CN" altLang="en-US" sz="2000"/>
              <a:t>(2)Modern society and political life lead to an excessive inequality among human beings that decadence and unhappiness are the hallmarks of human society. </a:t>
            </a:r>
            <a:endParaRPr lang="zh-CN" altLang="en-US" sz="2000"/>
          </a:p>
          <a:p>
            <a:endParaRPr lang="zh-CN" altLang="en-US" sz="200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cs typeface="Times New Roman" panose="02020603050405020304" charset="0"/>
              </a:rPr>
              <a:t>Rousseau: Romanticism and Wilderness</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sz="quarter" idx="13"/>
          </p:nvPr>
        </p:nvSpPr>
        <p:spPr/>
        <p:txBody>
          <a:bodyPr>
            <a:noAutofit/>
          </a:bodyPr>
          <a:p>
            <a:pPr marL="0" indent="0">
              <a:buNone/>
            </a:pPr>
            <a:r>
              <a:rPr lang="zh-CN" altLang="en-US" sz="2400" b="1">
                <a:latin typeface="Times New Roman" panose="02020603050405020304" charset="0"/>
                <a:cs typeface="Times New Roman" panose="02020603050405020304" charset="0"/>
              </a:rPr>
              <a:t>Wilderness, Primitive State and Savage Human </a:t>
            </a:r>
            <a:endParaRPr lang="zh-CN" altLang="en-US" sz="2400" b="1">
              <a:latin typeface="Times New Roman" panose="02020603050405020304" charset="0"/>
              <a:cs typeface="Times New Roman" panose="02020603050405020304" charset="0"/>
            </a:endParaRPr>
          </a:p>
          <a:p>
            <a:r>
              <a:rPr lang="zh-CN" altLang="en-US" sz="2000">
                <a:latin typeface="Times New Roman" panose="02020603050405020304" charset="0"/>
                <a:cs typeface="Times New Roman" panose="02020603050405020304" charset="0"/>
              </a:rPr>
              <a:t>(1)They live in the forests with no fixed dwelling and they live a solitary and self-reliant life.</a:t>
            </a:r>
            <a:endParaRPr lang="zh-CN" altLang="en-US" sz="2000">
              <a:latin typeface="Times New Roman" panose="02020603050405020304" charset="0"/>
              <a:cs typeface="Times New Roman" panose="02020603050405020304" charset="0"/>
            </a:endParaRPr>
          </a:p>
          <a:p>
            <a:r>
              <a:rPr lang="zh-CN" altLang="en-US" sz="2000">
                <a:latin typeface="Times New Roman" panose="02020603050405020304" charset="0"/>
                <a:cs typeface="Times New Roman" panose="02020603050405020304" charset="0"/>
              </a:rPr>
              <a:t>(2)Savage Man was physically robust and agile. They don’t have any sophisticated technology and their bodies were their sole tool. Self-preservation is its sole concern. </a:t>
            </a:r>
            <a:endParaRPr lang="zh-CN" altLang="en-US" sz="2000">
              <a:latin typeface="Times New Roman" panose="02020603050405020304" charset="0"/>
              <a:cs typeface="Times New Roman" panose="02020603050405020304" charset="0"/>
            </a:endParaRPr>
          </a:p>
          <a:p>
            <a:r>
              <a:rPr lang="zh-CN" altLang="en-US" sz="2000">
                <a:latin typeface="Times New Roman" panose="02020603050405020304" charset="0"/>
                <a:cs typeface="Times New Roman" panose="02020603050405020304" charset="0"/>
              </a:rPr>
              <a:t>(3)Savage men don’t have emotional or social bond between human beings and an complete indifference to fellow beings is the order of the day. It is in contrast with the Aristotle who stated in the Politics that social instinct is implanted in all men by nature.  </a:t>
            </a:r>
            <a:endParaRPr lang="zh-CN" altLang="en-US" sz="2000">
              <a:latin typeface="Times New Roman" panose="02020603050405020304" charset="0"/>
              <a:cs typeface="Times New Roman" panose="02020603050405020304" charset="0"/>
            </a:endParaRPr>
          </a:p>
          <a:p>
            <a:endParaRPr lang="zh-CN" altLang="en-US" sz="200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cs typeface="Times New Roman" panose="02020603050405020304" charset="0"/>
              </a:rPr>
              <a:t>IV. Rousseau: Romanticism and Wilderness</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sz="quarter" idx="13"/>
          </p:nvPr>
        </p:nvSpPr>
        <p:spPr/>
        <p:txBody>
          <a:bodyPr>
            <a:normAutofit/>
          </a:bodyPr>
          <a:p>
            <a:r>
              <a:rPr lang="zh-CN" altLang="en-US"/>
              <a:t>1.Wilderness versus Civilization </a:t>
            </a:r>
            <a:endParaRPr lang="zh-CN" altLang="en-US"/>
          </a:p>
          <a:p>
            <a:r>
              <a:rPr lang="zh-CN" altLang="en-US"/>
              <a:t>Discourse on the Sciences and the Arts and Discourse on the Origin of Inequality</a:t>
            </a:r>
            <a:endParaRPr lang="zh-CN" altLang="en-US"/>
          </a:p>
          <a:p>
            <a:r>
              <a:rPr lang="zh-CN" altLang="en-US"/>
              <a:t>(1)He questioned the absolute authority and value ascribed to the arts and science in the age of the Enlightenment and argued that they in fact cause the human beings’ moral degeneration. </a:t>
            </a:r>
            <a:endParaRPr lang="zh-CN" altLang="en-US"/>
          </a:p>
          <a:p>
            <a:r>
              <a:rPr lang="zh-CN" altLang="en-US"/>
              <a:t>(2)Modern society and political life lead to an excessive inequality among human beings that decadence and unhappiness are the hallmarks of human society. </a:t>
            </a:r>
            <a:endParaRPr lang="zh-CN" altLang="en-US"/>
          </a:p>
          <a:p>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cs typeface="Times New Roman" panose="02020603050405020304" charset="0"/>
              </a:rPr>
              <a:t>IV. Rousseau: Romanticism and Wilderness</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sz="quarter" idx="13"/>
          </p:nvPr>
        </p:nvSpPr>
        <p:spPr/>
        <p:txBody>
          <a:bodyPr>
            <a:normAutofit/>
          </a:bodyPr>
          <a:p>
            <a:r>
              <a:rPr lang="zh-CN" altLang="en-US"/>
              <a:t>1.Wilderness versus Civilization </a:t>
            </a:r>
            <a:endParaRPr lang="zh-CN" altLang="en-US"/>
          </a:p>
          <a:p>
            <a:r>
              <a:rPr lang="zh-CN" altLang="en-US"/>
              <a:t>Discourse on the Sciences and the Arts and Discourse on the Origin of Inequality</a:t>
            </a:r>
            <a:endParaRPr lang="zh-CN" altLang="en-US"/>
          </a:p>
          <a:p>
            <a:r>
              <a:rPr lang="zh-CN" altLang="en-US"/>
              <a:t>(1)He questioned the absolute authority and value ascribed to the arts and science in the age of the Enlightenment and argued that they in fact cause the human beings’ moral degeneration. </a:t>
            </a:r>
            <a:endParaRPr lang="zh-CN" altLang="en-US"/>
          </a:p>
          <a:p>
            <a:r>
              <a:rPr lang="zh-CN" altLang="en-US"/>
              <a:t>(2)Modern society and political life lead to an excessive inequality among human beings that decadence and unhappiness are the hallmarks of human society. </a:t>
            </a:r>
            <a:endParaRPr lang="zh-CN" altLang="en-US"/>
          </a:p>
          <a:p>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81430" y="601980"/>
            <a:ext cx="9626600" cy="847090"/>
          </a:xfrm>
        </p:spPr>
        <p:txBody>
          <a:bodyPr>
            <a:normAutofit fontScale="90000"/>
          </a:bodyPr>
          <a:p>
            <a:br>
              <a:rPr lang="en-US" altLang="zh-CN">
                <a:latin typeface="Times New Roman" panose="02020603050405020304" charset="0"/>
                <a:cs typeface="Times New Roman" panose="02020603050405020304" charset="0"/>
                <a:sym typeface="+mn-ea"/>
              </a:rPr>
            </a:br>
            <a:r>
              <a:rPr lang="en-US" altLang="zh-CN">
                <a:latin typeface="Times New Roman" panose="02020603050405020304" charset="0"/>
                <a:cs typeface="Times New Roman" panose="02020603050405020304" charset="0"/>
                <a:sym typeface="+mn-ea"/>
              </a:rPr>
              <a:t>IV. Rousseau: Romanticism and Wilderness</a:t>
            </a:r>
            <a:br>
              <a:rPr lang="en-US" altLang="zh-CN">
                <a:latin typeface="Times New Roman" panose="02020603050405020304" charset="0"/>
                <a:cs typeface="Times New Roman" panose="02020603050405020304" charset="0"/>
              </a:rPr>
            </a:b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sz="quarter" idx="13"/>
          </p:nvPr>
        </p:nvSpPr>
        <p:spPr>
          <a:xfrm>
            <a:off x="1281430" y="1449070"/>
            <a:ext cx="9626600" cy="4873625"/>
          </a:xfrm>
        </p:spPr>
        <p:txBody>
          <a:bodyPr>
            <a:noAutofit/>
          </a:bodyPr>
          <a:p>
            <a:pPr marL="0" indent="0">
              <a:buNone/>
            </a:pPr>
            <a:r>
              <a:rPr lang="zh-CN" altLang="en-US" sz="2000" b="1">
                <a:latin typeface="Times New Roman" panose="02020603050405020304" charset="0"/>
                <a:cs typeface="Times New Roman" panose="02020603050405020304" charset="0"/>
              </a:rPr>
              <a:t>Savage Man’s transformation from Wilderness to Civilization</a:t>
            </a:r>
            <a:endParaRPr lang="zh-CN" altLang="en-US" sz="2000" b="1">
              <a:latin typeface="Times New Roman" panose="02020603050405020304" charset="0"/>
              <a:cs typeface="Times New Roman" panose="02020603050405020304" charset="0"/>
            </a:endParaRPr>
          </a:p>
          <a:p>
            <a:pPr marL="0" indent="0">
              <a:spcAft>
                <a:spcPts val="0"/>
              </a:spcAft>
              <a:buNone/>
            </a:pPr>
            <a:r>
              <a:rPr lang="zh-CN" altLang="en-US" sz="2000">
                <a:latin typeface="Times New Roman" panose="02020603050405020304" charset="0"/>
                <a:cs typeface="Times New Roman" panose="02020603050405020304" charset="0"/>
              </a:rPr>
              <a:t>(1)The First Stage: Metallurgy and agriculture are the starting point for the degeneration of Savage Man. In this sage, conjugal and parental love, the division of labour among the sexes and the decrease of physical strength given the emergent element of cooperation.The most fateful change is the loss of self-sufficiency and people at this stage is increasingly in need of others’ help for its daily life. </a:t>
            </a:r>
            <a:endParaRPr lang="zh-CN" altLang="en-US" sz="2000">
              <a:latin typeface="Times New Roman" panose="02020603050405020304" charset="0"/>
              <a:cs typeface="Times New Roman" panose="02020603050405020304" charset="0"/>
            </a:endParaRPr>
          </a:p>
          <a:p>
            <a:pPr marL="0" indent="0">
              <a:spcAft>
                <a:spcPts val="0"/>
              </a:spcAft>
              <a:buNone/>
            </a:pPr>
            <a:r>
              <a:rPr lang="zh-CN" altLang="en-US" sz="2000">
                <a:latin typeface="Times New Roman" panose="02020603050405020304" charset="0"/>
                <a:cs typeface="Times New Roman" panose="02020603050405020304" charset="0"/>
              </a:rPr>
              <a:t>(2)The Second Stage: Establishment of Private Property. The right to unilise a piece of land temporarily turns into a permanent right to do. People who are capable of sophisticate reasoning, forethought and abstract language become the rich or the ruling class, which cause the incessant state of war between the rich and the poor. The powerful started to convince the poor that the war can be terminated by a social contract. </a:t>
            </a:r>
            <a:endParaRPr lang="zh-CN" altLang="en-US" sz="200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281430" y="1058545"/>
            <a:ext cx="9626600" cy="914400"/>
          </a:xfrm>
        </p:spPr>
        <p:txBody>
          <a:bodyPr>
            <a:normAutofit fontScale="90000"/>
          </a:bodyPr>
          <a:p>
            <a:br>
              <a:rPr lang="zh-CN" altLang="en-US">
                <a:sym typeface="+mn-ea"/>
              </a:rPr>
            </a:br>
            <a:r>
              <a:rPr lang="en-US" altLang="zh-CN">
                <a:latin typeface="Times New Roman" panose="02020603050405020304" charset="0"/>
                <a:cs typeface="Times New Roman" panose="02020603050405020304" charset="0"/>
                <a:sym typeface="+mn-ea"/>
              </a:rPr>
              <a:t>V. </a:t>
            </a:r>
            <a:r>
              <a:rPr lang="zh-CN" altLang="en-US">
                <a:latin typeface="Times New Roman" panose="02020603050405020304" charset="0"/>
                <a:cs typeface="Times New Roman" panose="02020603050405020304" charset="0"/>
                <a:sym typeface="+mn-ea"/>
              </a:rPr>
              <a:t>Philosophical Arguments for Preservation of Wilderness (Michael P. Nelson)</a:t>
            </a:r>
            <a:br>
              <a:rPr lang="zh-CN" altLang="en-US"/>
            </a:br>
            <a:endParaRPr lang="zh-CN" altLang="en-US"/>
          </a:p>
        </p:txBody>
      </p:sp>
      <p:sp>
        <p:nvSpPr>
          <p:cNvPr id="5" name="内容占位符 4"/>
          <p:cNvSpPr>
            <a:spLocks noGrp="1"/>
          </p:cNvSpPr>
          <p:nvPr>
            <p:ph sz="quarter" idx="13"/>
          </p:nvPr>
        </p:nvSpPr>
        <p:spPr>
          <a:xfrm>
            <a:off x="1281430" y="2163445"/>
            <a:ext cx="9626600" cy="4369435"/>
          </a:xfrm>
        </p:spPr>
        <p:txBody>
          <a:bodyPr>
            <a:noAutofit/>
          </a:bodyPr>
          <a:p>
            <a:pPr>
              <a:spcAft>
                <a:spcPts val="0"/>
              </a:spcAft>
            </a:pPr>
            <a:r>
              <a:rPr lang="zh-CN" altLang="en-US" sz="1900">
                <a:latin typeface="Times New Roman" panose="02020603050405020304" charset="0"/>
                <a:cs typeface="Times New Roman" panose="02020603050405020304" charset="0"/>
              </a:rPr>
              <a:t>1.The Natural Resource Argument; The Hunting Argument;The Pharmacopoeia Argument; The Service Argument; The Life-Support Argument; The Physical Therapy Argument;</a:t>
            </a:r>
            <a:endParaRPr lang="zh-CN" altLang="en-US" sz="1900">
              <a:latin typeface="Times New Roman" panose="02020603050405020304" charset="0"/>
              <a:cs typeface="Times New Roman" panose="02020603050405020304" charset="0"/>
            </a:endParaRPr>
          </a:p>
          <a:p>
            <a:pPr>
              <a:spcAft>
                <a:spcPts val="0"/>
              </a:spcAft>
            </a:pPr>
            <a:r>
              <a:rPr lang="zh-CN" altLang="en-US" sz="1900">
                <a:latin typeface="Times New Roman" panose="02020603050405020304" charset="0"/>
                <a:cs typeface="Times New Roman" panose="02020603050405020304" charset="0"/>
              </a:rPr>
              <a:t>2.The Arena Argument;The Mental Therapy Argument; The Art Gallery Argument</a:t>
            </a:r>
            <a:endParaRPr lang="zh-CN" altLang="en-US" sz="1900">
              <a:latin typeface="Times New Roman" panose="02020603050405020304" charset="0"/>
              <a:cs typeface="Times New Roman" panose="02020603050405020304" charset="0"/>
            </a:endParaRPr>
          </a:p>
          <a:p>
            <a:pPr>
              <a:spcAft>
                <a:spcPts val="0"/>
              </a:spcAft>
            </a:pPr>
            <a:r>
              <a:rPr lang="zh-CN" altLang="en-US" sz="1900">
                <a:latin typeface="Times New Roman" panose="02020603050405020304" charset="0"/>
                <a:cs typeface="Times New Roman" panose="02020603050405020304" charset="0"/>
              </a:rPr>
              <a:t>3.The Inspiration Argument; The Cathedral Argument; The Laboratory Argument</a:t>
            </a:r>
            <a:endParaRPr lang="zh-CN" altLang="en-US" sz="1900">
              <a:latin typeface="Times New Roman" panose="02020603050405020304" charset="0"/>
              <a:cs typeface="Times New Roman" panose="02020603050405020304" charset="0"/>
            </a:endParaRPr>
          </a:p>
          <a:p>
            <a:pPr>
              <a:spcAft>
                <a:spcPts val="0"/>
              </a:spcAft>
            </a:pPr>
            <a:r>
              <a:rPr lang="zh-CN" altLang="en-US" sz="1900">
                <a:latin typeface="Times New Roman" panose="02020603050405020304" charset="0"/>
                <a:cs typeface="Times New Roman" panose="02020603050405020304" charset="0"/>
              </a:rPr>
              <a:t>4.The Standard of Land Health Argument;The Classroom Argument;The Ontology Argument</a:t>
            </a:r>
            <a:endParaRPr lang="zh-CN" altLang="en-US" sz="1900">
              <a:latin typeface="Times New Roman" panose="02020603050405020304" charset="0"/>
              <a:cs typeface="Times New Roman" panose="02020603050405020304" charset="0"/>
            </a:endParaRPr>
          </a:p>
          <a:p>
            <a:pPr>
              <a:spcAft>
                <a:spcPts val="0"/>
              </a:spcAft>
            </a:pPr>
            <a:r>
              <a:rPr lang="zh-CN" altLang="en-US" sz="1900">
                <a:latin typeface="Times New Roman" panose="02020603050405020304" charset="0"/>
                <a:cs typeface="Times New Roman" panose="02020603050405020304" charset="0"/>
              </a:rPr>
              <a:t>5.The Cultural Diversity Argument; The National Character Argument</a:t>
            </a:r>
            <a:endParaRPr lang="zh-CN" altLang="en-US" sz="1900">
              <a:latin typeface="Times New Roman" panose="02020603050405020304" charset="0"/>
              <a:cs typeface="Times New Roman" panose="02020603050405020304" charset="0"/>
            </a:endParaRPr>
          </a:p>
          <a:p>
            <a:pPr>
              <a:spcAft>
                <a:spcPts val="0"/>
              </a:spcAft>
            </a:pPr>
            <a:r>
              <a:rPr lang="zh-CN" altLang="en-US" sz="1900">
                <a:latin typeface="Times New Roman" panose="02020603050405020304" charset="0"/>
                <a:cs typeface="Times New Roman" panose="02020603050405020304" charset="0"/>
              </a:rPr>
              <a:t>6.The Self-Realization Argument; The Salvation Freedom argument; The Defense of Democracy Argument; The Social Bonding Argument; The Animal Welfare Argument</a:t>
            </a:r>
            <a:endParaRPr lang="zh-CN" altLang="en-US" sz="1900">
              <a:latin typeface="Times New Roman" panose="02020603050405020304" charset="0"/>
              <a:cs typeface="Times New Roman" panose="02020603050405020304" charset="0"/>
            </a:endParaRPr>
          </a:p>
          <a:p>
            <a:pPr>
              <a:spcAft>
                <a:spcPts val="0"/>
              </a:spcAft>
            </a:pPr>
            <a:r>
              <a:rPr lang="zh-CN" altLang="en-US" sz="1900">
                <a:latin typeface="Times New Roman" panose="02020603050405020304" charset="0"/>
                <a:cs typeface="Times New Roman" panose="02020603050405020304" charset="0"/>
              </a:rPr>
              <a:t>7.The Unknown and indirect benefit argument</a:t>
            </a:r>
            <a:endParaRPr lang="zh-CN" altLang="en-US" sz="190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130935"/>
            <a:ext cx="10515600" cy="1143635"/>
          </a:xfrm>
        </p:spPr>
        <p:txBody>
          <a:bodyPr/>
          <a:p>
            <a:r>
              <a:rPr lang="en-US" altLang="zh-CN">
                <a:latin typeface="Times New Roman" panose="02020603050405020304" charset="0"/>
                <a:cs typeface="Times New Roman" panose="02020603050405020304" charset="0"/>
              </a:rPr>
              <a:t>I. 1964 Wilderness Act</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idx="1"/>
          </p:nvPr>
        </p:nvSpPr>
        <p:spPr>
          <a:xfrm>
            <a:off x="838200" y="2274570"/>
            <a:ext cx="10515600" cy="3966210"/>
          </a:xfrm>
        </p:spPr>
        <p:txBody>
          <a:bodyPr>
            <a:normAutofit fontScale="90000" lnSpcReduction="10000"/>
          </a:bodyPr>
          <a:p>
            <a:pPr marL="0" indent="0">
              <a:buNone/>
            </a:pPr>
            <a:r>
              <a:rPr lang="zh-CN" altLang="en-US">
                <a:latin typeface="Times New Roman" panose="02020603050405020304" charset="0"/>
                <a:cs typeface="Times New Roman" panose="02020603050405020304" charset="0"/>
              </a:rPr>
              <a:t>[A]n area of undeveloped Federal land retaining its primeval character and</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influence, without permanent improvements or human habitation, which is</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protected and managed so as to preserve its natural conditions and which </a:t>
            </a:r>
            <a:r>
              <a:rPr lang="zh-CN" altLang="en-US" b="1">
                <a:latin typeface="Times New Roman" panose="02020603050405020304" charset="0"/>
                <a:cs typeface="Times New Roman" panose="02020603050405020304" charset="0"/>
              </a:rPr>
              <a:t>(1)</a:t>
            </a:r>
            <a:endParaRPr lang="zh-CN" altLang="en-US" b="1">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generally appears to have been affected primarily by the forces of nature, with</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the imprint of man's work substantially unnoticeable;</a:t>
            </a:r>
            <a:r>
              <a:rPr lang="zh-CN" altLang="en-US" b="1">
                <a:latin typeface="Times New Roman" panose="02020603050405020304" charset="0"/>
                <a:cs typeface="Times New Roman" panose="02020603050405020304" charset="0"/>
              </a:rPr>
              <a:t> (2)</a:t>
            </a:r>
            <a:r>
              <a:rPr lang="zh-CN" altLang="en-US">
                <a:latin typeface="Times New Roman" panose="02020603050405020304" charset="0"/>
                <a:cs typeface="Times New Roman" panose="02020603050405020304" charset="0"/>
              </a:rPr>
              <a:t> has outstanding</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opportunities for solitude or a primitive type of recreation; </a:t>
            </a:r>
            <a:r>
              <a:rPr lang="zh-CN" altLang="en-US" b="1">
                <a:latin typeface="Times New Roman" panose="02020603050405020304" charset="0"/>
                <a:cs typeface="Times New Roman" panose="02020603050405020304" charset="0"/>
              </a:rPr>
              <a:t>(3)</a:t>
            </a:r>
            <a:endParaRPr lang="zh-CN" altLang="en-US" b="1">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has at least five thousand acres of land or is of sufficient size to make</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practicable its preservation and use in an unimpaired condition; and </a:t>
            </a:r>
            <a:r>
              <a:rPr lang="zh-CN" altLang="en-US" b="1">
                <a:latin typeface="Times New Roman" panose="02020603050405020304" charset="0"/>
                <a:cs typeface="Times New Roman" panose="02020603050405020304" charset="0"/>
              </a:rPr>
              <a:t>(4)</a:t>
            </a:r>
            <a:r>
              <a:rPr lang="zh-CN" altLang="en-US">
                <a:latin typeface="Times New Roman" panose="02020603050405020304" charset="0"/>
                <a:cs typeface="Times New Roman" panose="02020603050405020304" charset="0"/>
              </a:rPr>
              <a:t> may</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also contain ecological, geological, or other features of scientific, educational,</a:t>
            </a:r>
            <a:endParaRPr lang="zh-CN" altLang="en-US">
              <a:latin typeface="Times New Roman" panose="02020603050405020304" charset="0"/>
              <a:cs typeface="Times New Roman" panose="02020603050405020304" charset="0"/>
            </a:endParaRPr>
          </a:p>
          <a:p>
            <a:pPr marL="0" indent="0">
              <a:buNone/>
            </a:pPr>
            <a:r>
              <a:rPr lang="zh-CN" altLang="en-US">
                <a:latin typeface="Times New Roman" panose="02020603050405020304" charset="0"/>
                <a:cs typeface="Times New Roman" panose="02020603050405020304" charset="0"/>
              </a:rPr>
              <a:t>scenic,</a:t>
            </a:r>
            <a:r>
              <a:rPr lang="en-US" altLang="zh-CN">
                <a:latin typeface="Times New Roman" panose="02020603050405020304" charset="0"/>
                <a:cs typeface="Times New Roman" panose="02020603050405020304" charset="0"/>
              </a:rPr>
              <a:t> and historical value. </a:t>
            </a:r>
            <a:endParaRPr lang="en-US" altLang="zh-CN">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a:latin typeface="Times New Roman" panose="02020603050405020304" charset="0"/>
                <a:cs typeface="Times New Roman" panose="02020603050405020304" charset="0"/>
                <a:sym typeface="+mn-ea"/>
              </a:rPr>
              <a:t>II. </a:t>
            </a:r>
            <a:r>
              <a:rPr lang="zh-CN" altLang="en-US">
                <a:latin typeface="Times New Roman" panose="02020603050405020304" charset="0"/>
                <a:cs typeface="Times New Roman" panose="02020603050405020304" charset="0"/>
                <a:sym typeface="+mn-ea"/>
              </a:rPr>
              <a:t>Wilderness perception before American transcendentalism</a:t>
            </a:r>
            <a:r>
              <a:rPr lang="en-US" altLang="zh-CN">
                <a:latin typeface="Times New Roman" panose="02020603050405020304" charset="0"/>
                <a:cs typeface="Times New Roman" panose="02020603050405020304" charset="0"/>
                <a:sym typeface="+mn-ea"/>
              </a:rPr>
              <a:t>(1)Religion</a:t>
            </a:r>
            <a:endParaRPr lang="en-US" altLang="zh-CN">
              <a:latin typeface="Times New Roman" panose="02020603050405020304" charset="0"/>
              <a:cs typeface="Times New Roman" panose="02020603050405020304" charset="0"/>
              <a:sym typeface="+mn-ea"/>
            </a:endParaRPr>
          </a:p>
        </p:txBody>
      </p:sp>
      <p:sp>
        <p:nvSpPr>
          <p:cNvPr id="5" name="内容占位符 4"/>
          <p:cNvSpPr>
            <a:spLocks noGrp="1"/>
          </p:cNvSpPr>
          <p:nvPr>
            <p:ph sz="half" idx="1"/>
          </p:nvPr>
        </p:nvSpPr>
        <p:spPr/>
        <p:txBody>
          <a:bodyPr>
            <a:normAutofit lnSpcReduction="20000"/>
          </a:bodyPr>
          <a:p>
            <a:r>
              <a:rPr lang="en-US" altLang="zh-CN">
                <a:latin typeface="Times New Roman" panose="02020603050405020304" charset="0"/>
                <a:cs typeface="Times New Roman" panose="02020603050405020304" charset="0"/>
                <a:sym typeface="+mn-ea"/>
              </a:rPr>
              <a:t>John Winthrop “Howling Wilderness”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sym typeface="+mn-ea"/>
              </a:rPr>
              <a:t>1. The first governor of the Massachusetts Bay Colony</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sym typeface="+mn-ea"/>
              </a:rPr>
              <a:t>2. The Bible shaped the Puritan’s worldview.</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sym typeface="+mn-ea"/>
              </a:rPr>
              <a:t>3. They used the word “wilderness” to evoke the world after the Fall from the Garden of Eden, as Adam and Eve found themselves in a wilderness.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sym typeface="+mn-ea"/>
              </a:rPr>
              <a:t>4. Widerness is characterized by chaos, danger, and evil. </a:t>
            </a:r>
            <a:endParaRPr lang="en-US" altLang="zh-CN">
              <a:latin typeface="Times New Roman" panose="02020603050405020304" charset="0"/>
              <a:cs typeface="Times New Roman" panose="02020603050405020304" charset="0"/>
            </a:endParaRPr>
          </a:p>
          <a:p>
            <a:endParaRPr lang="zh-CN" altLang="en-US"/>
          </a:p>
        </p:txBody>
      </p:sp>
      <p:pic>
        <p:nvPicPr>
          <p:cNvPr id="7" name="内容占位符 6" descr="the_temptation_in_the_wilderness_St_John_Long"/>
          <p:cNvPicPr>
            <a:picLocks noChangeAspect="1"/>
          </p:cNvPicPr>
          <p:nvPr>
            <p:ph sz="half" idx="2"/>
          </p:nvPr>
        </p:nvPicPr>
        <p:blipFill>
          <a:blip r:embed="rId1"/>
          <a:stretch>
            <a:fillRect/>
          </a:stretch>
        </p:blipFill>
        <p:spPr>
          <a:xfrm>
            <a:off x="6172200" y="2262505"/>
            <a:ext cx="5181600" cy="3910330"/>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zh-CN" altLang="en-US">
                <a:latin typeface="Times New Roman" panose="02020603050405020304" charset="0"/>
                <a:cs typeface="Times New Roman" panose="02020603050405020304" charset="0"/>
                <a:sym typeface="+mn-ea"/>
              </a:rPr>
            </a:br>
            <a:r>
              <a:rPr lang="en-US" altLang="zh-CN">
                <a:latin typeface="Times New Roman" panose="02020603050405020304" charset="0"/>
                <a:cs typeface="Times New Roman" panose="02020603050405020304" charset="0"/>
                <a:sym typeface="+mn-ea"/>
              </a:rPr>
              <a:t>II. </a:t>
            </a:r>
            <a:r>
              <a:rPr lang="zh-CN" altLang="en-US">
                <a:latin typeface="Times New Roman" panose="02020603050405020304" charset="0"/>
                <a:cs typeface="Times New Roman" panose="02020603050405020304" charset="0"/>
                <a:sym typeface="+mn-ea"/>
              </a:rPr>
              <a:t>Wilderness perception before American transcendentalism</a:t>
            </a:r>
            <a:r>
              <a:rPr lang="en-US" altLang="zh-CN">
                <a:latin typeface="Times New Roman" panose="02020603050405020304" charset="0"/>
                <a:cs typeface="Times New Roman" panose="02020603050405020304" charset="0"/>
                <a:sym typeface="+mn-ea"/>
              </a:rPr>
              <a:t>(2): Private Property Rights</a:t>
            </a:r>
            <a:br>
              <a:rPr lang="zh-CN" altLang="en-US"/>
            </a:br>
            <a:endParaRPr lang="zh-CN" altLang="en-US"/>
          </a:p>
        </p:txBody>
      </p:sp>
      <p:sp>
        <p:nvSpPr>
          <p:cNvPr id="3" name="内容占位符 2"/>
          <p:cNvSpPr>
            <a:spLocks noGrp="1"/>
          </p:cNvSpPr>
          <p:nvPr>
            <p:ph idx="1"/>
          </p:nvPr>
        </p:nvSpPr>
        <p:spPr/>
        <p:txBody>
          <a:bodyPr/>
          <a:p>
            <a:pPr marL="0" indent="0">
              <a:buNone/>
            </a:pPr>
            <a:r>
              <a:rPr lang="en-US" altLang="zh-CN">
                <a:latin typeface="Times New Roman" panose="02020603050405020304" charset="0"/>
                <a:cs typeface="Times New Roman" panose="02020603050405020304" charset="0"/>
              </a:rPr>
              <a:t>“As much land as a man tills, plants, improves, cultivates, and can use the product of, so much is his property. He by his labor does, as it were, exclude it from the common. […] God and his reason commanded him to subdue the earth, i.e., improve it for the benefit of life, and therein lay out something upon it that was his own, his labor […] thereby annexed to it something that was his property” (John Lock, Second Treatise of Civil Government (1690)</a:t>
            </a:r>
            <a:endParaRPr lang="en-US" altLang="zh-CN">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rPr>
              <a:t>   Reasons for mass European migration to North America</a:t>
            </a:r>
            <a:endParaRPr lang="en-US" altLang="zh-CN">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rPr>
              <a:t>(1)Religions and political prosecution</a:t>
            </a:r>
            <a:endParaRPr lang="en-US" altLang="zh-CN">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rPr>
              <a:t>(2)There was no land aristocrcy</a:t>
            </a:r>
            <a:endParaRPr lang="en-US" altLang="zh-CN">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latin typeface="Times New Roman" panose="02020603050405020304" charset="0"/>
                <a:cs typeface="Times New Roman" panose="02020603050405020304" charset="0"/>
                <a:sym typeface="+mn-ea"/>
              </a:rPr>
              <a:t>III. </a:t>
            </a:r>
            <a:r>
              <a:rPr lang="zh-CN" altLang="en-US">
                <a:latin typeface="Times New Roman" panose="02020603050405020304" charset="0"/>
                <a:cs typeface="Times New Roman" panose="02020603050405020304" charset="0"/>
                <a:sym typeface="+mn-ea"/>
              </a:rPr>
              <a:t>Wilderness perception before American transcendentalism</a:t>
            </a:r>
            <a:r>
              <a:rPr lang="en-US" altLang="zh-CN">
                <a:latin typeface="Times New Roman" panose="02020603050405020304" charset="0"/>
                <a:cs typeface="Times New Roman" panose="02020603050405020304" charset="0"/>
                <a:sym typeface="+mn-ea"/>
              </a:rPr>
              <a:t>(3): Wood Resources</a:t>
            </a:r>
            <a:endParaRPr lang="zh-CN" altLang="en-US"/>
          </a:p>
        </p:txBody>
      </p:sp>
      <p:sp>
        <p:nvSpPr>
          <p:cNvPr id="3" name="内容占位符 2"/>
          <p:cNvSpPr>
            <a:spLocks noGrp="1"/>
          </p:cNvSpPr>
          <p:nvPr>
            <p:ph idx="1"/>
          </p:nvPr>
        </p:nvSpPr>
        <p:spPr/>
        <p:txBody>
          <a:bodyPr/>
          <a:p>
            <a:r>
              <a:rPr lang="en-US" altLang="zh-CN">
                <a:latin typeface="Times New Roman" panose="02020603050405020304" charset="0"/>
                <a:cs typeface="Times New Roman" panose="02020603050405020304" charset="0"/>
              </a:rPr>
              <a:t>(1) Wilderness was an aberration to be erased, an obstacle to be overcome.</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(2) From early 17th century to 1850, it is estimated that 114 million acres of forest were cleared in the United States.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(3)Before English settlements, New England was 95% forested. After that, it is estimated that Massachusetts had cleared about 60% of its forests.</a:t>
            </a:r>
            <a:r>
              <a:rPr lang="en-US" altLang="zh-CN"/>
              <a:t> </a:t>
            </a:r>
            <a:endParaRPr lang="en-US" altLang="zh-CN"/>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130935"/>
            <a:ext cx="10515600" cy="1031240"/>
          </a:xfrm>
        </p:spPr>
        <p:txBody>
          <a:bodyPr>
            <a:normAutofit fontScale="90000"/>
          </a:bodyPr>
          <a:p>
            <a:r>
              <a:rPr lang="zh-CN" altLang="en-US">
                <a:latin typeface="Times New Roman" panose="02020603050405020304" charset="0"/>
                <a:cs typeface="Times New Roman" panose="02020603050405020304" charset="0"/>
                <a:sym typeface="+mn-ea"/>
              </a:rPr>
              <a:t>American transcendentalism and </a:t>
            </a:r>
            <a:r>
              <a:rPr lang="en-US" altLang="zh-CN">
                <a:latin typeface="Times New Roman" panose="02020603050405020304" charset="0"/>
                <a:cs typeface="Times New Roman" panose="02020603050405020304" charset="0"/>
                <a:sym typeface="+mn-ea"/>
              </a:rPr>
              <a:t>Wilderness</a:t>
            </a:r>
            <a:r>
              <a:rPr lang="zh-CN" altLang="en-US">
                <a:latin typeface="Times New Roman" panose="02020603050405020304" charset="0"/>
                <a:cs typeface="Times New Roman" panose="02020603050405020304" charset="0"/>
                <a:sym typeface="+mn-ea"/>
              </a:rPr>
              <a:t> </a:t>
            </a:r>
            <a:br>
              <a:rPr lang="zh-CN" altLang="en-US"/>
            </a:br>
            <a:endParaRPr lang="en-US" altLang="zh-CN"/>
          </a:p>
        </p:txBody>
      </p:sp>
      <p:sp>
        <p:nvSpPr>
          <p:cNvPr id="3" name="内容占位符 2"/>
          <p:cNvSpPr>
            <a:spLocks noGrp="1"/>
          </p:cNvSpPr>
          <p:nvPr>
            <p:ph idx="1"/>
          </p:nvPr>
        </p:nvSpPr>
        <p:spPr>
          <a:xfrm>
            <a:off x="838200" y="2161540"/>
            <a:ext cx="10515600" cy="4079240"/>
          </a:xfrm>
        </p:spPr>
        <p:txBody>
          <a:bodyPr>
            <a:normAutofit/>
          </a:bodyPr>
          <a:p>
            <a:pPr marL="0" indent="0">
              <a:buNone/>
            </a:pPr>
            <a:r>
              <a:rPr lang="en-US" altLang="zh-CN">
                <a:latin typeface="Times New Roman" panose="02020603050405020304" charset="0"/>
                <a:cs typeface="Times New Roman" panose="02020603050405020304" charset="0"/>
              </a:rPr>
              <a:t> 1. </a:t>
            </a:r>
            <a:r>
              <a:rPr lang="zh-CN" altLang="en-US">
                <a:latin typeface="Times New Roman" panose="02020603050405020304" charset="0"/>
                <a:cs typeface="Times New Roman" panose="02020603050405020304" charset="0"/>
              </a:rPr>
              <a:t>Idealistic philosophical and social movement that developed in New England around 1836. The main figures are Emerson and Henry David Thoreau (1817-1862)</a:t>
            </a:r>
            <a:endParaRPr lang="zh-CN" altLang="en-US">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rPr>
              <a:t>2. It can be seen as a late American version of Romanticism, which is in opposite to rationalism. They stress emotions and poetic imagination.</a:t>
            </a:r>
            <a:endParaRPr lang="zh-CN" altLang="en-US">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rPr>
              <a:t>3. </a:t>
            </a:r>
            <a:r>
              <a:rPr lang="zh-CN" altLang="en-US">
                <a:latin typeface="Times New Roman" panose="02020603050405020304" charset="0"/>
                <a:cs typeface="Times New Roman" panose="02020603050405020304" charset="0"/>
                <a:sym typeface="+mn-ea"/>
              </a:rPr>
              <a:t>Transcendentalist thinkers tend to distance themselves from the blind faith in progr</a:t>
            </a:r>
            <a:r>
              <a:rPr lang="en-US" altLang="zh-CN">
                <a:latin typeface="Times New Roman" panose="02020603050405020304" charset="0"/>
                <a:cs typeface="Times New Roman" panose="02020603050405020304" charset="0"/>
                <a:sym typeface="+mn-ea"/>
              </a:rPr>
              <a:t>ess</a:t>
            </a:r>
            <a:r>
              <a:rPr lang="zh-CN" altLang="en-US">
                <a:latin typeface="Times New Roman" panose="02020603050405020304" charset="0"/>
                <a:cs typeface="Times New Roman" panose="02020603050405020304" charset="0"/>
                <a:sym typeface="+mn-ea"/>
              </a:rPr>
              <a:t>, mostly in the name of wilderness and the protection of wild nature.</a:t>
            </a:r>
            <a:endParaRPr lang="zh-CN" altLang="en-US">
              <a:latin typeface="Times New Roman" panose="02020603050405020304" charset="0"/>
              <a:cs typeface="Times New Roman" panose="02020603050405020304" charset="0"/>
              <a:sym typeface="+mn-ea"/>
            </a:endParaRPr>
          </a:p>
          <a:p>
            <a:pPr marL="0" indent="0">
              <a:buNone/>
            </a:pPr>
            <a:r>
              <a:rPr lang="en-US" altLang="zh-CN">
                <a:latin typeface="Times New Roman" panose="02020603050405020304" charset="0"/>
                <a:cs typeface="Times New Roman" panose="02020603050405020304" charset="0"/>
                <a:sym typeface="+mn-ea"/>
              </a:rPr>
              <a:t>4. Transcendental Club </a:t>
            </a:r>
            <a:endParaRPr lang="zh-CN" altLang="en-US">
              <a:latin typeface="Times New Roman" panose="02020603050405020304" charset="0"/>
              <a:cs typeface="Times New Roman" panose="02020603050405020304" charset="0"/>
            </a:endParaRPr>
          </a:p>
          <a:p>
            <a:pPr marL="0" indent="0">
              <a:buNone/>
            </a:pPr>
            <a:endParaRPr lang="zh-CN" altLang="en-US">
              <a:latin typeface="Times New Roman" panose="02020603050405020304" charset="0"/>
              <a:cs typeface="Times New Roman" panose="02020603050405020304" charset="0"/>
            </a:endParaRPr>
          </a:p>
          <a:p>
            <a:pPr marL="0" indent="0">
              <a:buNone/>
            </a:pP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2"/>
          <a:stretch>
            <a:fillRect/>
          </a:stretch>
        </p:blipFill>
        <p:spPr>
          <a:xfrm>
            <a:off x="0" y="0"/>
            <a:ext cx="1867535" cy="1779270"/>
          </a:xfrm>
          <a:prstGeom prst="rect">
            <a:avLst/>
          </a:prstGeom>
        </p:spPr>
      </p:pic>
      <p:pic>
        <p:nvPicPr>
          <p:cNvPr id="9" name="图片 8"/>
          <p:cNvPicPr>
            <a:picLocks noChangeAspect="1"/>
          </p:cNvPicPr>
          <p:nvPr userDrawn="1">
            <p:custDataLst>
              <p:tags r:id="rId3"/>
            </p:custDataLst>
          </p:nvPr>
        </p:nvPicPr>
        <p:blipFill>
          <a:blip r:embed="rId4"/>
          <a:stretch>
            <a:fillRect/>
          </a:stretch>
        </p:blipFill>
        <p:spPr>
          <a:xfrm rot="10800000">
            <a:off x="10416540" y="5166360"/>
            <a:ext cx="1775460" cy="1691640"/>
          </a:xfrm>
          <a:prstGeom prst="rect">
            <a:avLst/>
          </a:prstGeom>
        </p:spPr>
      </p:pic>
      <p:sp>
        <p:nvSpPr>
          <p:cNvPr id="2" name="标题 1"/>
          <p:cNvSpPr>
            <a:spLocks noGrp="1"/>
          </p:cNvSpPr>
          <p:nvPr>
            <p:ph type="title" idx="4294967295"/>
          </p:nvPr>
        </p:nvSpPr>
        <p:spPr>
          <a:xfrm>
            <a:off x="838200" y="365125"/>
            <a:ext cx="10515600" cy="1325563"/>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Tx/>
            </a:pPr>
            <a:r>
              <a:rPr lang="en-US" dirty="0">
                <a:solidFill>
                  <a:schemeClr val="accent1">
                    <a:lumMod val="75000"/>
                  </a:schemeClr>
                </a:solidFill>
                <a:latin typeface="汉仪旗黑-85S" charset="0"/>
                <a:ea typeface="黑体" panose="02010609060101010101" charset="-122"/>
                <a:cs typeface="汉仪旗黑-85S" charset="0"/>
                <a:sym typeface="+mn-ea"/>
              </a:rPr>
              <a:t>  </a:t>
            </a:r>
            <a:r>
              <a:rPr lang="en-US"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rPr>
              <a:t> Emerson and </a:t>
            </a:r>
            <a:r>
              <a:rPr lang="en-US"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rPr>
              <a:t>Transcendentalism </a:t>
            </a:r>
            <a:endParaRPr lang="en-US" dirty="0">
              <a:solidFill>
                <a:schemeClr val="accent1">
                  <a:lumMod val="75000"/>
                </a:schemeClr>
              </a:solidFill>
              <a:latin typeface="Times New Roman" panose="02020603050405020304" charset="0"/>
              <a:ea typeface="黑体" panose="02010609060101010101" charset="-122"/>
              <a:cs typeface="Times New Roman" panose="02020603050405020304" charset="0"/>
              <a:sym typeface="+mn-ea"/>
            </a:endParaRPr>
          </a:p>
        </p:txBody>
      </p:sp>
      <p:pic>
        <p:nvPicPr>
          <p:cNvPr id="8" name="内容占位符 7"/>
          <p:cNvPicPr>
            <a:picLocks noGrp="1" noChangeAspect="1"/>
          </p:cNvPicPr>
          <p:nvPr>
            <p:ph sz="half" idx="4294967295"/>
          </p:nvPr>
        </p:nvPicPr>
        <p:blipFill>
          <a:blip r:embed="rId5"/>
          <a:stretch>
            <a:fillRect/>
          </a:stretch>
        </p:blipFill>
        <p:spPr>
          <a:xfrm>
            <a:off x="838200" y="2275821"/>
            <a:ext cx="5181180" cy="3450945"/>
          </a:xfrm>
          <a:prstGeom prst="rect">
            <a:avLst/>
          </a:prstGeom>
        </p:spPr>
      </p:pic>
      <p:pic>
        <p:nvPicPr>
          <p:cNvPr id="10" name="内容占位符 9"/>
          <p:cNvPicPr>
            <a:picLocks noGrp="1" noChangeAspect="1"/>
          </p:cNvPicPr>
          <p:nvPr>
            <p:ph sz="half" idx="4294967295"/>
          </p:nvPr>
        </p:nvPicPr>
        <p:blipFill>
          <a:blip r:embed="rId6"/>
          <a:stretch>
            <a:fillRect/>
          </a:stretch>
        </p:blipFill>
        <p:spPr>
          <a:xfrm>
            <a:off x="6172200" y="2600535"/>
            <a:ext cx="5181411" cy="2801518"/>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3049" y="1820519"/>
            <a:ext cx="1905000" cy="1905000"/>
          </a:xfrm>
          <a:prstGeom prst="rect">
            <a:avLst/>
          </a:prstGeom>
        </p:spPr>
      </p:pic>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cs typeface="Times New Roman" panose="02020603050405020304" charset="0"/>
              </a:rPr>
              <a:t>Emerson and Transcendentalism</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idx="1"/>
          </p:nvPr>
        </p:nvSpPr>
        <p:spPr/>
        <p:txBody>
          <a:bodyPr>
            <a:normAutofit lnSpcReduction="10000"/>
          </a:bodyPr>
          <a:p>
            <a:pPr marL="0" indent="0">
              <a:buNone/>
            </a:pPr>
            <a:r>
              <a:rPr lang="zh-CN" altLang="en-US">
                <a:latin typeface="Times New Roman" panose="02020603050405020304" charset="0"/>
                <a:cs typeface="Times New Roman" panose="02020603050405020304" charset="0"/>
                <a:sym typeface="+mn-ea"/>
              </a:rPr>
              <a:t>Cause and Effect; Innate Universal Laws</a:t>
            </a:r>
            <a:endParaRPr lang="zh-CN" altLang="en-US">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sym typeface="+mn-ea"/>
              </a:rPr>
              <a:t>“We are natural believers. Truth or the connection of cause and effect alone interests us. We are persuaded that a thread runs through all things: all worlds are strung on it as beads: and men and events and life come to us only because of that thread: they pass and repass only that we may know the direction and continuity of that line. A book or statement which goes to show that there is no line, but random and chaos; a calamity out of nothing, a prosperity and no account of it, a hero born from a fool, a fool from a hero,---dispirits us. Seen or unseen, we believe the tie exists.”</a:t>
            </a:r>
            <a:r>
              <a:rPr lang="zh-CN" altLang="en-US">
                <a:sym typeface="+mn-ea"/>
              </a:rPr>
              <a:t> </a:t>
            </a:r>
            <a:endParaRPr lang="zh-CN" altLang="en-US"/>
          </a:p>
          <a:p>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0635"/>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0635"/>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p="http://schemas.openxmlformats.org/presentationml/2006/main">
  <p:tag name="KSO_WM_COMBINE_RELATE_SLIDE_ID" val="background20177584_1"/>
  <p:tag name="KSO_WM_TEMPLATE_SUBCATEGORY" val="combine"/>
  <p:tag name="KSO_WM_TEMPLATE_THUMBS_INDEX" val="1、4、5、6、12、13、17、23、28、29"/>
  <p:tag name="KSO_WM_TAG_VERSION" val="1.0"/>
  <p:tag name="KSO_WM_BEAUTIFY_FLAG" val="#wm#"/>
  <p:tag name="KSO_WM_TEMPLATE_CATEGORY" val="custom"/>
  <p:tag name="KSO_WM_TEMPLATE_INDEX" val="20180635"/>
  <p:tag name="KSO_WM_TEMPLATE_MASTER_TYPE" val="1"/>
</p:tagLst>
</file>

<file path=ppt/tags/tag13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4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2*i*2"/>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5*i*2"/>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6*i*3"/>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6*i*4"/>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Lst>
</file>

<file path=ppt/tags/tag2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22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22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22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2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2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2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24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24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25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5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6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Lst>
</file>

<file path=ppt/tags/tag27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407"/>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407"/>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8.xml><?xml version="1.0" encoding="utf-8"?>
<p:tagLst xmlns:p="http://schemas.openxmlformats.org/presentationml/2006/main">
  <p:tag name="KSO_WM_COMBINE_RELATE_SLIDE_ID" val="background20176891_1"/>
  <p:tag name="KSO_WM_TEMPLATE_SUBCATEGORY" val="0"/>
  <p:tag name="KSO_WM_TEMPLATE_THUMBS_INDEX" val="1、4、11、23、25、27"/>
  <p:tag name="KSO_WM_TEMPLATE_COLOR_TYPE" val="1"/>
  <p:tag name="KSO_WM_TEMPLATE_MASTER_THUMB_INDEX" val="12"/>
  <p:tag name="KSO_WM_TAG_VERSION" val="1.0"/>
  <p:tag name="KSO_WM_BEAUTIFY_FLAG" val="#wm#"/>
  <p:tag name="KSO_WM_TEMPLATE_CATEGORY" val="custom"/>
  <p:tag name="KSO_WM_TEMPLATE_INDEX" val="20177407"/>
  <p:tag name="KSO_WM_TEMPLATE_MASTER_TYPE" val="1"/>
</p:tagLst>
</file>

<file path=ppt/tags/tag279.xml><?xml version="1.0" encoding="utf-8"?>
<p:tagLst xmlns:p="http://schemas.openxmlformats.org/presentationml/2006/main">
  <p:tag name="KSO_WM_COMBINE_RELATE_SLIDE_ID" val="background20177584_1"/>
  <p:tag name="KSO_WM_TEMPLATE_THUMBS_INDEX" val="1、4、5、6、12、13、17、23、28、29"/>
  <p:tag name="KSO_WM_SLIDE_ID" val="custom20180635_1"/>
  <p:tag name="KSO_WM_TEMPLATE_SUBCATEGORY" val="0"/>
  <p:tag name="KSO_WM_TEMPLATE_MASTER_TYPE" val="1"/>
  <p:tag name="KSO_WM_TEMPLATE_COLOR_TYPE" val="0"/>
  <p:tag name="KSO_WM_SLIDE_TYPE" val="title"/>
  <p:tag name="KSO_WM_SLIDE_ITEM_CNT" val="0"/>
  <p:tag name="KSO_WM_SLIDE_INDEX" val="1"/>
  <p:tag name="KSO_WM_TAG_VERSION" val="1.0"/>
  <p:tag name="KSO_WM_BEAUTIFY_FLAG" val="#wm#"/>
  <p:tag name="KSO_WM_TEMPLATE_CATEGORY" val="custom"/>
  <p:tag name="KSO_WM_TEMPLATE_INDEX" val="20180635"/>
  <p:tag name="KSO_WM_SLIDE_LAYOUT" val="a_b"/>
  <p:tag name="KSO_WM_SLIDE_LAYOUT_CNT" val="1_1"/>
  <p:tag name="KSO_WM_SPECIAL_SOURCE" val="bdnul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81.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82.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83.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84.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85.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98c245a7-3b9a-423f-bc9e-94a5634eb0b5}"/>
</p:tagLst>
</file>

<file path=ppt/tags/tag2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WM_BEAUTIFY_SHAPE_IDENTITY" val="{fc0695e1-abcd-4566-bf36-0dc5cbd8aa20}"/>
</p:tagLst>
</file>

<file path=ppt/tags/tag288.xml><?xml version="1.0" encoding="utf-8"?>
<p:tagLst xmlns:p="http://schemas.openxmlformats.org/presentationml/2006/main">
  <p:tag name="KSO_WM_SLIDE_BK_DARK_LIGHT" val="2"/>
  <p:tag name="KSO_WM_SLIDE_BACKGROUND_TYPE" val="general"/>
  <p:tag name="KSO_WM_SPECIAL_SOURCE" val="bdnull"/>
</p:tagLst>
</file>

<file path=ppt/tags/tag289.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91.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92.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93.xml><?xml version="1.0" encoding="utf-8"?>
<p:tagLst xmlns:p="http://schemas.openxmlformats.org/presentationml/2006/main">
  <p:tag name="KSO_WM_BEAUTIFY_FLAG" val="#wm#"/>
  <p:tag name="KSO_WM_TEMPLATE_CATEGORY" val="custom"/>
  <p:tag name="KSO_WM_TEMPLATE_INDEX" val="20180635"/>
  <p:tag name="KSO_WM_SPECIAL_SOURCE" val="bdnull"/>
</p:tagLst>
</file>

<file path=ppt/tags/tag294.xml><?xml version="1.0" encoding="utf-8"?>
<p:tagLst xmlns:p="http://schemas.openxmlformats.org/presentationml/2006/main">
  <p:tag name="KSO_WM_UNIT_PLACING_PICTURE_USER_VIEWPORT" val="{&quot;height&quot;:8754,&quot;width&quot;:7279}"/>
</p:tagLst>
</file>

<file path=ppt/tags/tag295.xml><?xml version="1.0" encoding="utf-8"?>
<p:tagLst xmlns:p="http://schemas.openxmlformats.org/presentationml/2006/main">
  <p:tag name="KSO_WM_BEAUTIFY_FLAG" val="#wm#"/>
  <p:tag name="KSO_WM_TEMPLATE_CATEGORY" val="custom"/>
  <p:tag name="KSO_WM_TEMPLATE_INDEX" val="20180635"/>
</p:tagLst>
</file>

<file path=ppt/tags/tag2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98c245a7-3b9a-423f-bc9e-94a5634eb0b5}"/>
</p:tagLst>
</file>

<file path=ppt/tags/tag29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WM_BEAUTIFY_SHAPE_IDENTITY" val="{fc0695e1-abcd-4566-bf36-0dc5cbd8aa20}"/>
</p:tagLst>
</file>

<file path=ppt/tags/tag298.xml><?xml version="1.0" encoding="utf-8"?>
<p:tagLst xmlns:p="http://schemas.openxmlformats.org/presentationml/2006/main">
  <p:tag name="KSO_WM_SLIDE_BK_DARK_LIGHT" val="2"/>
  <p:tag name="KSO_WM_SLIDE_BACKGROUND_TYPE" val="general"/>
  <p:tag name="KSO_WM_SPECIAL_SOURCE" val="bdnull"/>
</p:tagLst>
</file>

<file path=ppt/tags/tag299.xml><?xml version="1.0" encoding="utf-8"?>
<p:tagLst xmlns:p="http://schemas.openxmlformats.org/presentationml/2006/main">
  <p:tag name="KSO_WM_SPECIAL_SOURCE" val="bdnul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98c245a7-3b9a-423f-bc9e-94a5634eb0b5}"/>
</p:tagLst>
</file>

<file path=ppt/tags/tag30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WM_BEAUTIFY_SHAPE_IDENTITY" val="{fc0695e1-abcd-4566-bf36-0dc5cbd8aa20}"/>
</p:tagLst>
</file>

<file path=ppt/tags/tag302.xml><?xml version="1.0" encoding="utf-8"?>
<p:tagLst xmlns:p="http://schemas.openxmlformats.org/presentationml/2006/main">
  <p:tag name="KSO_WM_SLIDE_BK_DARK_LIGHT" val="2"/>
  <p:tag name="KSO_WM_SLIDE_BACKGROUND_TYPE" val="general"/>
  <p:tag name="KSO_WM_SPECIAL_SOURCE" val="bdnull"/>
</p:tagLst>
</file>

<file path=ppt/tags/tag303.xml><?xml version="1.0" encoding="utf-8"?>
<p:tagLst xmlns:p="http://schemas.openxmlformats.org/presentationml/2006/main">
  <p:tag name="KSO_WM_SPECIAL_SOURCE" val="bdnull"/>
</p:tagLst>
</file>

<file path=ppt/tags/tag3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98c245a7-3b9a-423f-bc9e-94a5634eb0b5}"/>
</p:tagLst>
</file>

<file path=ppt/tags/tag3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WM_BEAUTIFY_SHAPE_IDENTITY" val="{fc0695e1-abcd-4566-bf36-0dc5cbd8aa20}"/>
</p:tagLst>
</file>

<file path=ppt/tags/tag306.xml><?xml version="1.0" encoding="utf-8"?>
<p:tagLst xmlns:p="http://schemas.openxmlformats.org/presentationml/2006/main">
  <p:tag name="KSO_WM_SLIDE_BK_DARK_LIGHT" val="2"/>
  <p:tag name="KSO_WM_SLIDE_BACKGROUND_TYPE" val="general"/>
  <p:tag name="KSO_WM_SPECIAL_SOURCE" val="bdnull"/>
</p:tagLst>
</file>

<file path=ppt/tags/tag3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98c245a7-3b9a-423f-bc9e-94a5634eb0b5}"/>
</p:tagLst>
</file>

<file path=ppt/tags/tag3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WM_BEAUTIFY_SHAPE_IDENTITY" val="{fc0695e1-abcd-4566-bf36-0dc5cbd8aa20}"/>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SLIDE_BK_DARK_LIGHT" val="2"/>
  <p:tag name="KSO_WM_SLIDE_BACKGROUND_TYPE" val="general"/>
  <p:tag name="KSO_WM_SPECIAL_SOURCE" val="bdnull"/>
</p:tagLst>
</file>

<file path=ppt/tags/tag311.xml><?xml version="1.0" encoding="utf-8"?>
<p:tagLst xmlns:p="http://schemas.openxmlformats.org/presentationml/2006/main">
  <p:tag name="KSO_WM_SPECIAL_SOURCE" val="bdnull"/>
</p:tagLst>
</file>

<file path=ppt/tags/tag312.xml><?xml version="1.0" encoding="utf-8"?>
<p:tagLst xmlns:p="http://schemas.openxmlformats.org/presentationml/2006/main">
  <p:tag name="KSO_WM_SPECIAL_SOURCE" val="bdnull"/>
</p:tagLst>
</file>

<file path=ppt/tags/tag313.xml><?xml version="1.0" encoding="utf-8"?>
<p:tagLst xmlns:p="http://schemas.openxmlformats.org/presentationml/2006/main">
  <p:tag name="KSO_WM_SPECIAL_SOURCE" val="bdnull"/>
</p:tagLst>
</file>

<file path=ppt/tags/tag314.xml><?xml version="1.0" encoding="utf-8"?>
<p:tagLst xmlns:p="http://schemas.openxmlformats.org/presentationml/2006/main">
  <p:tag name="KSO_WM_SPECIAL_SOURCE" val="bdnull"/>
</p:tagLst>
</file>

<file path=ppt/tags/tag315.xml><?xml version="1.0" encoding="utf-8"?>
<p:tagLst xmlns:p="http://schemas.openxmlformats.org/presentationml/2006/main">
  <p:tag name="KSO_WM_SPECIAL_SOURCE" val="bdnull"/>
</p:tagLst>
</file>

<file path=ppt/tags/tag316.xml><?xml version="1.0" encoding="utf-8"?>
<p:tagLst xmlns:p="http://schemas.openxmlformats.org/presentationml/2006/main">
  <p:tag name="KSO_WM_SPECIAL_SOURCE" val="bdnull"/>
</p:tagLst>
</file>

<file path=ppt/tags/tag317.xml><?xml version="1.0" encoding="utf-8"?>
<p:tagLst xmlns:p="http://schemas.openxmlformats.org/presentationml/2006/main">
  <p:tag name="KSO_WM_SPECIAL_SOURCE" val="bdnull"/>
</p:tagLst>
</file>

<file path=ppt/tags/tag318.xml><?xml version="1.0" encoding="utf-8"?>
<p:tagLst xmlns:p="http://schemas.openxmlformats.org/presentationml/2006/main">
  <p:tag name="KSO_WM_SPECIAL_SOURCE" val="bdnull"/>
</p:tagLst>
</file>

<file path=ppt/tags/tag319.xml><?xml version="1.0" encoding="utf-8"?>
<p:tagLst xmlns:p="http://schemas.openxmlformats.org/presentationml/2006/main">
  <p:tag name="KSO_WPP_MARK_KEY" val="a9ab0043-2a15-40dc-9020-4bed428f8c05"/>
  <p:tag name="COMMONDATA" val="eyJoZGlkIjoiNTIwYTgyYzI0MDViODJjMzUwZTIzODZkYjcxOGIzYzYifQ=="/>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Lst>
</file>

<file path=ppt/tags/tag86.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20180635">
      <a:dk1>
        <a:srgbClr val="000000"/>
      </a:dk1>
      <a:lt1>
        <a:srgbClr val="FFFFFF"/>
      </a:lt1>
      <a:dk2>
        <a:srgbClr val="E9F3E2"/>
      </a:dk2>
      <a:lt2>
        <a:srgbClr val="F8F7F7"/>
      </a:lt2>
      <a:accent1>
        <a:srgbClr val="4C8A64"/>
      </a:accent1>
      <a:accent2>
        <a:srgbClr val="5D9B75"/>
      </a:accent2>
      <a:accent3>
        <a:srgbClr val="6EAB85"/>
      </a:accent3>
      <a:accent4>
        <a:srgbClr val="9AB77B"/>
      </a:accent4>
      <a:accent5>
        <a:srgbClr val="D1BC52"/>
      </a:accent5>
      <a:accent6>
        <a:srgbClr val="FFC000"/>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19">
      <a:dk1>
        <a:srgbClr val="000000"/>
      </a:dk1>
      <a:lt1>
        <a:srgbClr val="FFFFFF"/>
      </a:lt1>
      <a:dk2>
        <a:srgbClr val="EEF8E7"/>
      </a:dk2>
      <a:lt2>
        <a:srgbClr val="F8FFF3"/>
      </a:lt2>
      <a:accent1>
        <a:srgbClr val="929E2D"/>
      </a:accent1>
      <a:accent2>
        <a:srgbClr val="A2811D"/>
      </a:accent2>
      <a:accent3>
        <a:srgbClr val="AD621F"/>
      </a:accent3>
      <a:accent4>
        <a:srgbClr val="B0422B"/>
      </a:accent4>
      <a:accent5>
        <a:srgbClr val="AA1F3E"/>
      </a:accent5>
      <a:accent6>
        <a:srgbClr val="99004D"/>
      </a:accent6>
      <a:hlink>
        <a:srgbClr val="334EE4"/>
      </a:hlink>
      <a:folHlink>
        <a:srgbClr val="B759BC"/>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10178</Words>
  <Application>WPS 演示</Application>
  <PresentationFormat>宽屏</PresentationFormat>
  <Paragraphs>169</Paragraphs>
  <Slides>28</Slides>
  <Notes>0</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28</vt:i4>
      </vt:variant>
    </vt:vector>
  </HeadingPairs>
  <TitlesOfParts>
    <vt:vector size="44" baseType="lpstr">
      <vt:lpstr>Arial</vt:lpstr>
      <vt:lpstr>宋体</vt:lpstr>
      <vt:lpstr>Wingdings</vt:lpstr>
      <vt:lpstr>微软雅黑</vt:lpstr>
      <vt:lpstr>汉仪旗黑-85S</vt:lpstr>
      <vt:lpstr>黑体</vt:lpstr>
      <vt:lpstr>Times New Roman</vt:lpstr>
      <vt:lpstr>汉仪旗黑-85S</vt:lpstr>
      <vt:lpstr>Arial Unicode MS</vt:lpstr>
      <vt:lpstr>Calibri</vt:lpstr>
      <vt:lpstr>SimSun-ExtB</vt:lpstr>
      <vt:lpstr>等线 Light</vt:lpstr>
      <vt:lpstr>等线</vt:lpstr>
      <vt:lpstr>Office 主题​​</vt:lpstr>
      <vt:lpstr>Office 主题</vt:lpstr>
      <vt:lpstr>1_Office 主题​​</vt:lpstr>
      <vt:lpstr>Lecture 2 Nature, Spirituality and Conservation </vt:lpstr>
      <vt:lpstr>Lecture 2 Nature, Spirituality and Conservation  </vt:lpstr>
      <vt:lpstr>I. 1964 Wilderness Act</vt:lpstr>
      <vt:lpstr>II. Wilderness perception before American transcendentalism(1)Religion</vt:lpstr>
      <vt:lpstr> II. Wilderness perception before American transcendentalism(2): Private Property Rights </vt:lpstr>
      <vt:lpstr>II. Wilderness perception before American transcendentalism(3): Wood Resources</vt:lpstr>
      <vt:lpstr>American transcendentalism and Wilderness  </vt:lpstr>
      <vt:lpstr>   Emerson and Transcendentalism </vt:lpstr>
      <vt:lpstr>Emerson and Transcendentalism</vt:lpstr>
      <vt:lpstr>Emerson and Transcendentalism</vt:lpstr>
      <vt:lpstr>Emerson and Transcendentalism</vt:lpstr>
      <vt:lpstr>III.American transcendentalism and wilderness </vt:lpstr>
      <vt:lpstr>John Muir</vt:lpstr>
      <vt:lpstr>PowerPoint 演示文稿</vt:lpstr>
      <vt:lpstr>梭罗：《瓦尔登湖》</vt:lpstr>
      <vt:lpstr>Henry David Thoreau (1817-1862)</vt:lpstr>
      <vt:lpstr>John Muir and Wildernss Preservation</vt:lpstr>
      <vt:lpstr>Walden: The Art of Living</vt:lpstr>
      <vt:lpstr>Aldo Leopold: Land Ethics</vt:lpstr>
      <vt:lpstr>《沙乡年鉴》</vt:lpstr>
      <vt:lpstr>Romanticism and Wilderness</vt:lpstr>
      <vt:lpstr>Rousseau: Romanticism and Wilderness</vt:lpstr>
      <vt:lpstr>Rousseau: Romanticism and Wilderness</vt:lpstr>
      <vt:lpstr>IV. Rousseau: Romanticism and Wilderness</vt:lpstr>
      <vt:lpstr>IV. Rousseau: Romanticism and Wilderness</vt:lpstr>
      <vt:lpstr> IV. Rousseau: Romanticism and Wilderness </vt:lpstr>
      <vt:lpstr> V. Philosophical Arguments for Preservation of Wilderness (Michael P. Nelson)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高山</cp:lastModifiedBy>
  <cp:revision>15</cp:revision>
  <dcterms:created xsi:type="dcterms:W3CDTF">2021-08-13T13:23:00Z</dcterms:created>
  <dcterms:modified xsi:type="dcterms:W3CDTF">2022-10-17T04:15:18Z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9987B190A30245D2B08FA79A74904030</vt:lpwstr>
  </property>
  <property fmtid="{D5CDD505-2E9C-101B-9397-08002B2CF9AE}" pid="3" name="KSOProductBuildVer">
    <vt:lpwstr>2052-11.1.0.12598</vt:lpwstr>
  </property>
</Properties>
</file>